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7" r:id="rId16"/>
    <p:sldId id="278" r:id="rId17"/>
    <p:sldId id="270" r:id="rId18"/>
    <p:sldId id="271" r:id="rId19"/>
    <p:sldId id="272" r:id="rId20"/>
    <p:sldId id="273" r:id="rId21"/>
    <p:sldId id="276" r:id="rId22"/>
    <p:sldId id="274" r:id="rId2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8" name="Titel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nl-NL" smtClean="0"/>
              <a:t>Klik om de stijl te bewerken</a:t>
            </a:r>
            <a:endParaRPr kumimoji="0" lang="en-US"/>
          </a:p>
        </p:txBody>
      </p:sp>
      <p:sp>
        <p:nvSpPr>
          <p:cNvPr id="9" name="Ondertitel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nl-NL" smtClean="0"/>
              <a:t>Klik om het opmaakprofiel van de modelondertitel te bewerken</a:t>
            </a:r>
            <a:endParaRPr kumimoji="0" lang="en-US"/>
          </a:p>
        </p:txBody>
      </p:sp>
      <p:sp>
        <p:nvSpPr>
          <p:cNvPr id="28" name="Tijdelijke aanduiding voor datum 27"/>
          <p:cNvSpPr>
            <a:spLocks noGrp="1"/>
          </p:cNvSpPr>
          <p:nvPr>
            <p:ph type="dt" sz="half" idx="10"/>
          </p:nvPr>
        </p:nvSpPr>
        <p:spPr>
          <a:xfrm>
            <a:off x="6400800" y="6355080"/>
            <a:ext cx="2286000" cy="365760"/>
          </a:xfrm>
        </p:spPr>
        <p:txBody>
          <a:bodyPr/>
          <a:lstStyle>
            <a:lvl1pPr>
              <a:defRPr sz="1400"/>
            </a:lvl1pPr>
          </a:lstStyle>
          <a:p>
            <a:fld id="{C132A012-4F6D-49C2-B0FA-282A55EC551D}" type="datetimeFigureOut">
              <a:rPr lang="nl-NL" smtClean="0"/>
              <a:pPr/>
              <a:t>4-5-2015</a:t>
            </a:fld>
            <a:endParaRPr lang="nl-NL"/>
          </a:p>
        </p:txBody>
      </p:sp>
      <p:sp>
        <p:nvSpPr>
          <p:cNvPr id="17" name="Tijdelijke aanduiding voor voettekst 16"/>
          <p:cNvSpPr>
            <a:spLocks noGrp="1"/>
          </p:cNvSpPr>
          <p:nvPr>
            <p:ph type="ftr" sz="quarter" idx="11"/>
          </p:nvPr>
        </p:nvSpPr>
        <p:spPr>
          <a:xfrm>
            <a:off x="2898648" y="6355080"/>
            <a:ext cx="3474720" cy="365760"/>
          </a:xfrm>
        </p:spPr>
        <p:txBody>
          <a:bodyPr/>
          <a:lstStyle/>
          <a:p>
            <a:endParaRPr lang="nl-NL"/>
          </a:p>
        </p:txBody>
      </p:sp>
      <p:sp>
        <p:nvSpPr>
          <p:cNvPr id="29" name="Tijdelijke aanduiding voor dianummer 28"/>
          <p:cNvSpPr>
            <a:spLocks noGrp="1"/>
          </p:cNvSpPr>
          <p:nvPr>
            <p:ph type="sldNum" sz="quarter" idx="12"/>
          </p:nvPr>
        </p:nvSpPr>
        <p:spPr>
          <a:xfrm>
            <a:off x="1216152" y="6355080"/>
            <a:ext cx="1219200" cy="365760"/>
          </a:xfrm>
        </p:spPr>
        <p:txBody>
          <a:bodyPr/>
          <a:lstStyle/>
          <a:p>
            <a:fld id="{0F9F1D16-2DFC-4DC6-8F50-2A23C879EC82}" type="slidenum">
              <a:rPr lang="nl-NL" smtClean="0"/>
              <a:pPr/>
              <a:t>‹nr.›</a:t>
            </a:fld>
            <a:endParaRPr lang="nl-NL"/>
          </a:p>
        </p:txBody>
      </p:sp>
      <p:sp>
        <p:nvSpPr>
          <p:cNvPr id="21" name="Rechthoek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hthoek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hthoek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hthoek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smtClean="0"/>
              <a:t>Klik om de stijl te bewerken</a:t>
            </a:r>
            <a:endParaRPr kumimoji="0" lang="en-US"/>
          </a:p>
        </p:txBody>
      </p:sp>
      <p:sp>
        <p:nvSpPr>
          <p:cNvPr id="3" name="Tijdelijke aanduiding voor verticale tekst 2"/>
          <p:cNvSpPr>
            <a:spLocks noGrp="1"/>
          </p:cNvSpPr>
          <p:nvPr>
            <p:ph type="body" orient="vert" idx="1"/>
          </p:nvPr>
        </p:nvSpPr>
        <p:spPr/>
        <p:txBody>
          <a:bodyPr vert="eaVer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p>
            <a:fld id="{C132A012-4F6D-49C2-B0FA-282A55EC551D}" type="datetimeFigureOut">
              <a:rPr lang="nl-NL" smtClean="0"/>
              <a:pPr/>
              <a:t>4-5-2015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F9F1D16-2DFC-4DC6-8F50-2A23C879EC82}" type="slidenum">
              <a:rPr lang="nl-NL" smtClean="0"/>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kumimoji="0" lang="nl-NL" smtClean="0"/>
              <a:t>Klik om de stijl te bewerken</a:t>
            </a:r>
            <a:endParaRPr kumimoji="0" lang="en-US"/>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p>
            <a:fld id="{C132A012-4F6D-49C2-B0FA-282A55EC551D}" type="datetimeFigureOut">
              <a:rPr lang="nl-NL" smtClean="0"/>
              <a:pPr/>
              <a:t>4-5-2015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F9F1D16-2DFC-4DC6-8F50-2A23C879EC82}" type="slidenum">
              <a:rPr lang="nl-NL" smtClean="0"/>
              <a:pPr/>
              <a:t>‹nr.›</a:t>
            </a:fld>
            <a:endParaRPr lang="nl-NL"/>
          </a:p>
        </p:txBody>
      </p:sp>
      <p:sp>
        <p:nvSpPr>
          <p:cNvPr id="7" name="Rechte verbindingslijn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Gelijkbenige driehoek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hte verbindingslijn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nl-NL" smtClean="0"/>
              <a:t>Klik om de stijl te bewerken</a:t>
            </a:r>
            <a:endParaRPr kumimoji="0" lang="en-US"/>
          </a:p>
        </p:txBody>
      </p:sp>
      <p:sp>
        <p:nvSpPr>
          <p:cNvPr id="4" name="Tijdelijke aanduiding voor datum 3"/>
          <p:cNvSpPr>
            <a:spLocks noGrp="1"/>
          </p:cNvSpPr>
          <p:nvPr>
            <p:ph type="dt" sz="half" idx="10"/>
          </p:nvPr>
        </p:nvSpPr>
        <p:spPr/>
        <p:txBody>
          <a:bodyPr/>
          <a:lstStyle/>
          <a:p>
            <a:fld id="{C132A012-4F6D-49C2-B0FA-282A55EC551D}" type="datetimeFigureOut">
              <a:rPr lang="nl-NL" smtClean="0"/>
              <a:pPr/>
              <a:t>4-5-2015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F9F1D16-2DFC-4DC6-8F50-2A23C879EC82}" type="slidenum">
              <a:rPr lang="nl-NL" smtClean="0"/>
              <a:pPr/>
              <a:t>‹nr.›</a:t>
            </a:fld>
            <a:endParaRPr lang="nl-NL"/>
          </a:p>
        </p:txBody>
      </p:sp>
      <p:sp>
        <p:nvSpPr>
          <p:cNvPr id="8" name="Tijdelijke aanduiding voor inhoud 7"/>
          <p:cNvSpPr>
            <a:spLocks noGrp="1"/>
          </p:cNvSpPr>
          <p:nvPr>
            <p:ph sz="quarter" idx="1"/>
          </p:nvPr>
        </p:nvSpPr>
        <p:spPr>
          <a:xfrm>
            <a:off x="457200" y="1219200"/>
            <a:ext cx="8229600" cy="4937760"/>
          </a:xfrm>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nl-NL" smtClean="0"/>
              <a:t>Klik om de stijl te bewerken</a:t>
            </a:r>
            <a:endParaRPr kumimoji="0" lang="en-US"/>
          </a:p>
        </p:txBody>
      </p:sp>
      <p:sp>
        <p:nvSpPr>
          <p:cNvPr id="3" name="Tijdelijke aanduiding voor tekst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nl-NL" smtClean="0"/>
              <a:t>Klik om de modelstijlen te bewerken</a:t>
            </a:r>
          </a:p>
        </p:txBody>
      </p:sp>
      <p:sp>
        <p:nvSpPr>
          <p:cNvPr id="4" name="Tijdelijke aanduiding voor datum 3"/>
          <p:cNvSpPr>
            <a:spLocks noGrp="1"/>
          </p:cNvSpPr>
          <p:nvPr>
            <p:ph type="dt" sz="half" idx="10"/>
          </p:nvPr>
        </p:nvSpPr>
        <p:spPr>
          <a:xfrm>
            <a:off x="6400800" y="6355080"/>
            <a:ext cx="2286000" cy="365760"/>
          </a:xfrm>
        </p:spPr>
        <p:txBody>
          <a:bodyPr/>
          <a:lstStyle/>
          <a:p>
            <a:fld id="{C132A012-4F6D-49C2-B0FA-282A55EC551D}" type="datetimeFigureOut">
              <a:rPr lang="nl-NL" smtClean="0"/>
              <a:pPr/>
              <a:t>4-5-2015</a:t>
            </a:fld>
            <a:endParaRPr lang="nl-NL"/>
          </a:p>
        </p:txBody>
      </p:sp>
      <p:sp>
        <p:nvSpPr>
          <p:cNvPr id="5" name="Tijdelijke aanduiding voor voettekst 4"/>
          <p:cNvSpPr>
            <a:spLocks noGrp="1"/>
          </p:cNvSpPr>
          <p:nvPr>
            <p:ph type="ftr" sz="quarter" idx="11"/>
          </p:nvPr>
        </p:nvSpPr>
        <p:spPr>
          <a:xfrm>
            <a:off x="2898648" y="6355080"/>
            <a:ext cx="3474720" cy="365760"/>
          </a:xfrm>
        </p:spPr>
        <p:txBody>
          <a:bodyPr/>
          <a:lstStyle/>
          <a:p>
            <a:endParaRPr lang="nl-NL"/>
          </a:p>
        </p:txBody>
      </p:sp>
      <p:sp>
        <p:nvSpPr>
          <p:cNvPr id="6" name="Tijdelijke aanduiding voor dianummer 5"/>
          <p:cNvSpPr>
            <a:spLocks noGrp="1"/>
          </p:cNvSpPr>
          <p:nvPr>
            <p:ph type="sldNum" sz="quarter" idx="12"/>
          </p:nvPr>
        </p:nvSpPr>
        <p:spPr>
          <a:xfrm>
            <a:off x="1069848" y="6355080"/>
            <a:ext cx="1520952" cy="365760"/>
          </a:xfrm>
        </p:spPr>
        <p:txBody>
          <a:bodyPr/>
          <a:lstStyle/>
          <a:p>
            <a:fld id="{0F9F1D16-2DFC-4DC6-8F50-2A23C879EC82}" type="slidenum">
              <a:rPr lang="nl-NL" smtClean="0"/>
              <a:pPr/>
              <a:t>‹nr.›</a:t>
            </a:fld>
            <a:endParaRPr lang="nl-NL"/>
          </a:p>
        </p:txBody>
      </p:sp>
      <p:sp>
        <p:nvSpPr>
          <p:cNvPr id="7" name="Rechthoek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hthoek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a:xfrm>
            <a:off x="457200" y="228600"/>
            <a:ext cx="8229600" cy="914400"/>
          </a:xfrm>
        </p:spPr>
        <p:txBody>
          <a:bodyPr/>
          <a:lstStyle/>
          <a:p>
            <a:r>
              <a:rPr kumimoji="0" lang="nl-NL" smtClean="0"/>
              <a:t>Klik om de stijl te bewerken</a:t>
            </a:r>
            <a:endParaRPr kumimoji="0" lang="en-US"/>
          </a:p>
        </p:txBody>
      </p:sp>
      <p:sp>
        <p:nvSpPr>
          <p:cNvPr id="5" name="Tijdelijke aanduiding voor datum 4"/>
          <p:cNvSpPr>
            <a:spLocks noGrp="1"/>
          </p:cNvSpPr>
          <p:nvPr>
            <p:ph type="dt" sz="half" idx="10"/>
          </p:nvPr>
        </p:nvSpPr>
        <p:spPr/>
        <p:txBody>
          <a:bodyPr/>
          <a:lstStyle/>
          <a:p>
            <a:fld id="{C132A012-4F6D-49C2-B0FA-282A55EC551D}" type="datetimeFigureOut">
              <a:rPr lang="nl-NL" smtClean="0"/>
              <a:pPr/>
              <a:t>4-5-2015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F9F1D16-2DFC-4DC6-8F50-2A23C879EC82}" type="slidenum">
              <a:rPr lang="nl-NL" smtClean="0"/>
              <a:pPr/>
              <a:t>‹nr.›</a:t>
            </a:fld>
            <a:endParaRPr lang="nl-NL"/>
          </a:p>
        </p:txBody>
      </p:sp>
      <p:sp>
        <p:nvSpPr>
          <p:cNvPr id="9" name="Tijdelijke aanduiding voor inhoud 8"/>
          <p:cNvSpPr>
            <a:spLocks noGrp="1"/>
          </p:cNvSpPr>
          <p:nvPr>
            <p:ph sz="quarter" idx="1"/>
          </p:nvPr>
        </p:nvSpPr>
        <p:spPr>
          <a:xfrm>
            <a:off x="457200" y="1219200"/>
            <a:ext cx="4041648" cy="4937760"/>
          </a:xfrm>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11" name="Tijdelijke aanduiding voor inhoud 10"/>
          <p:cNvSpPr>
            <a:spLocks noGrp="1"/>
          </p:cNvSpPr>
          <p:nvPr>
            <p:ph sz="quarter" idx="2"/>
          </p:nvPr>
        </p:nvSpPr>
        <p:spPr>
          <a:xfrm>
            <a:off x="4632198" y="1216152"/>
            <a:ext cx="4041648" cy="4937760"/>
          </a:xfrm>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28600"/>
            <a:ext cx="8229600" cy="914400"/>
          </a:xfrm>
        </p:spPr>
        <p:txBody>
          <a:bodyPr anchor="ctr"/>
          <a:lstStyle>
            <a:lvl1pPr>
              <a:defRPr/>
            </a:lvl1pPr>
          </a:lstStyle>
          <a:p>
            <a:r>
              <a:rPr kumimoji="0" lang="nl-NL" smtClean="0"/>
              <a:t>Klik om de stijl te bewerken</a:t>
            </a:r>
            <a:endParaRPr kumimoji="0" lang="en-US"/>
          </a:p>
        </p:txBody>
      </p:sp>
      <p:sp>
        <p:nvSpPr>
          <p:cNvPr id="3" name="Tijdelijke aanduiding voor tekst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nl-NL" smtClean="0"/>
              <a:t>Klik om de modelstijlen te bewerken</a:t>
            </a:r>
          </a:p>
        </p:txBody>
      </p:sp>
      <p:sp>
        <p:nvSpPr>
          <p:cNvPr id="4" name="Tijdelijke aanduiding voor tekst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nl-NL" smtClean="0"/>
              <a:t>Klik om de modelstijlen te bewerken</a:t>
            </a:r>
          </a:p>
        </p:txBody>
      </p:sp>
      <p:sp>
        <p:nvSpPr>
          <p:cNvPr id="7" name="Tijdelijke aanduiding voor datum 6"/>
          <p:cNvSpPr>
            <a:spLocks noGrp="1"/>
          </p:cNvSpPr>
          <p:nvPr>
            <p:ph type="dt" sz="half" idx="10"/>
          </p:nvPr>
        </p:nvSpPr>
        <p:spPr/>
        <p:txBody>
          <a:bodyPr/>
          <a:lstStyle/>
          <a:p>
            <a:fld id="{C132A012-4F6D-49C2-B0FA-282A55EC551D}" type="datetimeFigureOut">
              <a:rPr lang="nl-NL" smtClean="0"/>
              <a:pPr/>
              <a:t>4-5-2015</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0F9F1D16-2DFC-4DC6-8F50-2A23C879EC82}" type="slidenum">
              <a:rPr lang="nl-NL" smtClean="0"/>
              <a:pPr/>
              <a:t>‹nr.›</a:t>
            </a:fld>
            <a:endParaRPr lang="nl-NL"/>
          </a:p>
        </p:txBody>
      </p:sp>
      <p:sp>
        <p:nvSpPr>
          <p:cNvPr id="11" name="Tijdelijke aanduiding voor inhoud 10"/>
          <p:cNvSpPr>
            <a:spLocks noGrp="1"/>
          </p:cNvSpPr>
          <p:nvPr>
            <p:ph sz="quarter" idx="2"/>
          </p:nvPr>
        </p:nvSpPr>
        <p:spPr>
          <a:xfrm>
            <a:off x="457200" y="2133600"/>
            <a:ext cx="4038600" cy="4038600"/>
          </a:xfrm>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13" name="Tijdelijke aanduiding voor inhoud 12"/>
          <p:cNvSpPr>
            <a:spLocks noGrp="1"/>
          </p:cNvSpPr>
          <p:nvPr>
            <p:ph sz="quarter" idx="4"/>
          </p:nvPr>
        </p:nvSpPr>
        <p:spPr>
          <a:xfrm>
            <a:off x="4648200" y="2133600"/>
            <a:ext cx="4038600" cy="4038600"/>
          </a:xfrm>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28600"/>
            <a:ext cx="8229600" cy="914400"/>
          </a:xfrm>
        </p:spPr>
        <p:txBody>
          <a:bodyPr/>
          <a:lstStyle/>
          <a:p>
            <a:r>
              <a:rPr kumimoji="0" lang="nl-NL" smtClean="0"/>
              <a:t>Klik om de stijl te bewerken</a:t>
            </a:r>
            <a:endParaRPr kumimoji="0" lang="en-US"/>
          </a:p>
        </p:txBody>
      </p:sp>
      <p:sp>
        <p:nvSpPr>
          <p:cNvPr id="3" name="Tijdelijke aanduiding voor datum 2"/>
          <p:cNvSpPr>
            <a:spLocks noGrp="1"/>
          </p:cNvSpPr>
          <p:nvPr>
            <p:ph type="dt" sz="half" idx="10"/>
          </p:nvPr>
        </p:nvSpPr>
        <p:spPr/>
        <p:txBody>
          <a:bodyPr/>
          <a:lstStyle/>
          <a:p>
            <a:fld id="{C132A012-4F6D-49C2-B0FA-282A55EC551D}" type="datetimeFigureOut">
              <a:rPr lang="nl-NL" smtClean="0"/>
              <a:pPr/>
              <a:t>4-5-2015</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0F9F1D16-2DFC-4DC6-8F50-2A23C879EC82}" type="slidenum">
              <a:rPr lang="nl-NL" smtClean="0"/>
              <a:pPr/>
              <a:t>‹nr.›</a:t>
            </a:fld>
            <a:endParaRPr lang="nl-NL"/>
          </a:p>
        </p:txBody>
      </p:sp>
      <p:sp>
        <p:nvSpPr>
          <p:cNvPr id="6" name="Gelijkbenige driehoek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C132A012-4F6D-49C2-B0FA-282A55EC551D}" type="datetimeFigureOut">
              <a:rPr lang="nl-NL" smtClean="0"/>
              <a:pPr/>
              <a:t>4-5-2015</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0F9F1D16-2DFC-4DC6-8F50-2A23C879EC82}" type="slidenum">
              <a:rPr lang="nl-NL" smtClean="0"/>
              <a:pPr/>
              <a:t>‹nr.›</a:t>
            </a:fld>
            <a:endParaRPr lang="nl-NL"/>
          </a:p>
        </p:txBody>
      </p:sp>
      <p:sp>
        <p:nvSpPr>
          <p:cNvPr id="5" name="Rechte verbindingslijn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Gelijkbenige driehoek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nl-NL" smtClean="0"/>
              <a:t>Klik om de stijl te bewerken</a:t>
            </a:r>
            <a:endParaRPr kumimoji="0" lang="en-US"/>
          </a:p>
        </p:txBody>
      </p:sp>
      <p:sp>
        <p:nvSpPr>
          <p:cNvPr id="3" name="Tijdelijke aanduiding voor tekst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nl-NL" smtClean="0"/>
              <a:t>Klik om de modelstijlen te bewerken</a:t>
            </a:r>
          </a:p>
        </p:txBody>
      </p:sp>
      <p:sp>
        <p:nvSpPr>
          <p:cNvPr id="5" name="Tijdelijke aanduiding voor datum 4"/>
          <p:cNvSpPr>
            <a:spLocks noGrp="1"/>
          </p:cNvSpPr>
          <p:nvPr>
            <p:ph type="dt" sz="half" idx="10"/>
          </p:nvPr>
        </p:nvSpPr>
        <p:spPr/>
        <p:txBody>
          <a:bodyPr/>
          <a:lstStyle/>
          <a:p>
            <a:fld id="{C132A012-4F6D-49C2-B0FA-282A55EC551D}" type="datetimeFigureOut">
              <a:rPr lang="nl-NL" smtClean="0"/>
              <a:pPr/>
              <a:t>4-5-2015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F9F1D16-2DFC-4DC6-8F50-2A23C879EC82}" type="slidenum">
              <a:rPr lang="nl-NL" smtClean="0"/>
              <a:pPr/>
              <a:t>‹nr.›</a:t>
            </a:fld>
            <a:endParaRPr lang="nl-NL"/>
          </a:p>
        </p:txBody>
      </p:sp>
      <p:sp>
        <p:nvSpPr>
          <p:cNvPr id="8" name="Rechte verbindingslijn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Rechte verbindingslijn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Gelijkbenige driehoek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Tijdelijke aanduiding voor inhoud 11"/>
          <p:cNvSpPr>
            <a:spLocks noGrp="1"/>
          </p:cNvSpPr>
          <p:nvPr>
            <p:ph sz="quarter" idx="1"/>
          </p:nvPr>
        </p:nvSpPr>
        <p:spPr>
          <a:xfrm>
            <a:off x="304800" y="304800"/>
            <a:ext cx="5715000" cy="5715000"/>
          </a:xfrm>
        </p:spPr>
        <p:txBody>
          <a:bodyPr/>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nl-NL" smtClean="0"/>
              <a:t>Klik om de stijl te bewerken</a:t>
            </a:r>
            <a:endParaRPr kumimoji="0" lang="en-US"/>
          </a:p>
        </p:txBody>
      </p:sp>
      <p:sp>
        <p:nvSpPr>
          <p:cNvPr id="3" name="Tijdelijke aanduiding voor afbeelding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nl-NL" smtClean="0"/>
              <a:t>Klik op het pictogram als u een afbeelding wilt toevoegen</a:t>
            </a:r>
            <a:endParaRPr kumimoji="0" lang="en-US" dirty="0"/>
          </a:p>
        </p:txBody>
      </p:sp>
      <p:sp>
        <p:nvSpPr>
          <p:cNvPr id="4" name="Tijdelijke aanduiding voor tekst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nl-NL" smtClean="0"/>
              <a:t>Klik om de modelstijlen te bewerken</a:t>
            </a:r>
          </a:p>
        </p:txBody>
      </p:sp>
      <p:sp>
        <p:nvSpPr>
          <p:cNvPr id="5" name="Tijdelijke aanduiding voor datum 4"/>
          <p:cNvSpPr>
            <a:spLocks noGrp="1"/>
          </p:cNvSpPr>
          <p:nvPr>
            <p:ph type="dt" sz="half" idx="10"/>
          </p:nvPr>
        </p:nvSpPr>
        <p:spPr/>
        <p:txBody>
          <a:bodyPr/>
          <a:lstStyle/>
          <a:p>
            <a:fld id="{C132A012-4F6D-49C2-B0FA-282A55EC551D}" type="datetimeFigureOut">
              <a:rPr lang="nl-NL" smtClean="0"/>
              <a:pPr/>
              <a:t>4-5-2015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F9F1D16-2DFC-4DC6-8F50-2A23C879EC82}" type="slidenum">
              <a:rPr lang="nl-NL" smtClean="0"/>
              <a:pPr/>
              <a:t>‹nr.›</a:t>
            </a:fld>
            <a:endParaRPr lang="nl-NL"/>
          </a:p>
        </p:txBody>
      </p:sp>
      <p:sp>
        <p:nvSpPr>
          <p:cNvPr id="8" name="Rechte verbindingslijn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Gelijkbenige driehoek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hthoek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jdelijke aanduiding voor titel 21"/>
          <p:cNvSpPr>
            <a:spLocks noGrp="1"/>
          </p:cNvSpPr>
          <p:nvPr>
            <p:ph type="title"/>
          </p:nvPr>
        </p:nvSpPr>
        <p:spPr>
          <a:xfrm>
            <a:off x="457200" y="152400"/>
            <a:ext cx="8229600" cy="990600"/>
          </a:xfrm>
          <a:prstGeom prst="rect">
            <a:avLst/>
          </a:prstGeom>
        </p:spPr>
        <p:txBody>
          <a:bodyPr vert="horz" anchor="b" anchorCtr="0">
            <a:normAutofit/>
          </a:bodyPr>
          <a:lstStyle/>
          <a:p>
            <a:r>
              <a:rPr kumimoji="0" lang="nl-NL" smtClean="0"/>
              <a:t>Klik om de stijl te bewerken</a:t>
            </a:r>
            <a:endParaRPr kumimoji="0" lang="en-US"/>
          </a:p>
        </p:txBody>
      </p:sp>
      <p:sp>
        <p:nvSpPr>
          <p:cNvPr id="13" name="Tijdelijke aanduiding voor tekst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nl-NL" smtClean="0"/>
              <a:t>Klik om de modelstijlen te bewerken</a:t>
            </a:r>
          </a:p>
          <a:p>
            <a:pPr lvl="1" eaLnBrk="1" latinLnBrk="0" hangingPunct="1"/>
            <a:r>
              <a:rPr kumimoji="0" lang="nl-NL" smtClean="0"/>
              <a:t>Tweede niveau</a:t>
            </a:r>
          </a:p>
          <a:p>
            <a:pPr lvl="2" eaLnBrk="1" latinLnBrk="0" hangingPunct="1"/>
            <a:r>
              <a:rPr kumimoji="0" lang="nl-NL" smtClean="0"/>
              <a:t>Derde niveau</a:t>
            </a:r>
          </a:p>
          <a:p>
            <a:pPr lvl="3" eaLnBrk="1" latinLnBrk="0" hangingPunct="1"/>
            <a:r>
              <a:rPr kumimoji="0" lang="nl-NL" smtClean="0"/>
              <a:t>Vierde niveau</a:t>
            </a:r>
          </a:p>
          <a:p>
            <a:pPr lvl="4" eaLnBrk="1" latinLnBrk="0" hangingPunct="1"/>
            <a:r>
              <a:rPr kumimoji="0" lang="nl-NL" smtClean="0"/>
              <a:t>Vijfde niveau</a:t>
            </a:r>
            <a:endParaRPr kumimoji="0" lang="en-US"/>
          </a:p>
        </p:txBody>
      </p:sp>
      <p:sp>
        <p:nvSpPr>
          <p:cNvPr id="14" name="Tijdelijke aanduiding voor datum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C132A012-4F6D-49C2-B0FA-282A55EC551D}" type="datetimeFigureOut">
              <a:rPr lang="nl-NL" smtClean="0"/>
              <a:pPr/>
              <a:t>4-5-2015</a:t>
            </a:fld>
            <a:endParaRPr lang="nl-NL"/>
          </a:p>
        </p:txBody>
      </p:sp>
      <p:sp>
        <p:nvSpPr>
          <p:cNvPr id="3" name="Tijdelijke aanduiding voor voettekst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nl-NL"/>
          </a:p>
        </p:txBody>
      </p:sp>
      <p:sp>
        <p:nvSpPr>
          <p:cNvPr id="23" name="Tijdelijke aanduiding voor dianumm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0F9F1D16-2DFC-4DC6-8F50-2A23C879EC82}" type="slidenum">
              <a:rPr lang="nl-NL" smtClean="0"/>
              <a:pPr/>
              <a:t>‹nr.›</a:t>
            </a:fld>
            <a:endParaRPr lang="nl-NL"/>
          </a:p>
        </p:txBody>
      </p:sp>
      <p:sp>
        <p:nvSpPr>
          <p:cNvPr id="28" name="Rechte verbindingslijn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Rechte verbindingslijn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Gelijkbenige driehoek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219200" y="3645024"/>
            <a:ext cx="6858000" cy="1231776"/>
          </a:xfrm>
        </p:spPr>
        <p:txBody>
          <a:bodyPr/>
          <a:lstStyle/>
          <a:p>
            <a:r>
              <a:rPr lang="nl-NL" dirty="0" smtClean="0"/>
              <a:t>De reikwijdte van de verzoening</a:t>
            </a:r>
            <a:endParaRPr lang="nl-NL" dirty="0"/>
          </a:p>
        </p:txBody>
      </p:sp>
      <p:sp>
        <p:nvSpPr>
          <p:cNvPr id="3" name="Ondertitel 2"/>
          <p:cNvSpPr>
            <a:spLocks noGrp="1"/>
          </p:cNvSpPr>
          <p:nvPr>
            <p:ph type="subTitle" idx="1"/>
          </p:nvPr>
        </p:nvSpPr>
        <p:spPr/>
        <p:txBody>
          <a:bodyPr/>
          <a:lstStyle/>
          <a:p>
            <a:endParaRPr lang="nl-NL" dirty="0"/>
          </a:p>
        </p:txBody>
      </p:sp>
      <p:pic>
        <p:nvPicPr>
          <p:cNvPr id="4" name="Afbeelding 3" descr="reikwijdte2.jpg"/>
          <p:cNvPicPr>
            <a:picLocks noChangeAspect="1"/>
          </p:cNvPicPr>
          <p:nvPr/>
        </p:nvPicPr>
        <p:blipFill>
          <a:blip r:embed="rId2" cstate="print"/>
          <a:stretch>
            <a:fillRect/>
          </a:stretch>
        </p:blipFill>
        <p:spPr>
          <a:xfrm>
            <a:off x="3635896" y="1628800"/>
            <a:ext cx="2857500" cy="18288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78098"/>
          </a:xfrm>
        </p:spPr>
        <p:txBody>
          <a:bodyPr/>
          <a:lstStyle/>
          <a:p>
            <a:endParaRPr lang="nl-NL" dirty="0"/>
          </a:p>
        </p:txBody>
      </p:sp>
      <p:sp>
        <p:nvSpPr>
          <p:cNvPr id="3" name="Tijdelijke aanduiding voor inhoud 2"/>
          <p:cNvSpPr>
            <a:spLocks noGrp="1"/>
          </p:cNvSpPr>
          <p:nvPr>
            <p:ph sz="quarter" idx="1"/>
          </p:nvPr>
        </p:nvSpPr>
        <p:spPr>
          <a:xfrm>
            <a:off x="457200" y="1268760"/>
            <a:ext cx="4038600" cy="4857403"/>
          </a:xfrm>
        </p:spPr>
        <p:txBody>
          <a:bodyPr>
            <a:normAutofit fontScale="85000" lnSpcReduction="20000"/>
          </a:bodyPr>
          <a:lstStyle/>
          <a:p>
            <a:r>
              <a:rPr lang="nl-NL" dirty="0" smtClean="0"/>
              <a:t>Als je alleen op deze teksten afgaat, lijkt </a:t>
            </a:r>
            <a:r>
              <a:rPr lang="nl-NL" dirty="0" err="1" smtClean="0"/>
              <a:t>alverzoening</a:t>
            </a:r>
            <a:r>
              <a:rPr lang="nl-NL" dirty="0" smtClean="0"/>
              <a:t> heel aannemelijk.</a:t>
            </a:r>
          </a:p>
          <a:p>
            <a:r>
              <a:rPr lang="nl-NL" dirty="0" smtClean="0"/>
              <a:t>Een belangrijk principe in de uitleg van de Bijbel is echter: Schrift met Schrift vergelijken.</a:t>
            </a:r>
          </a:p>
          <a:p>
            <a:pPr lvl="1"/>
            <a:r>
              <a:rPr lang="nl-NL" dirty="0" smtClean="0"/>
              <a:t>Omdat de Bijbel het </a:t>
            </a:r>
            <a:r>
              <a:rPr lang="nl-NL" dirty="0" smtClean="0"/>
              <a:t>geïnspireerde </a:t>
            </a:r>
            <a:r>
              <a:rPr lang="nl-NL" dirty="0" smtClean="0"/>
              <a:t>Woord van God is, kan een tekst niet in tegenspraak zijn met wat andere teksten zeggen.</a:t>
            </a:r>
          </a:p>
          <a:p>
            <a:pPr lvl="1"/>
            <a:r>
              <a:rPr lang="nl-NL" dirty="0" smtClean="0"/>
              <a:t>Op het oog moeilijke of onduidelijke teksten moeten uitgelegd worden in het licht van duidelijke teksten. </a:t>
            </a:r>
            <a:endParaRPr lang="nl-NL" dirty="0"/>
          </a:p>
        </p:txBody>
      </p:sp>
      <p:pic>
        <p:nvPicPr>
          <p:cNvPr id="5" name="Tijdelijke aanduiding voor inhoud 4" descr="bijbel2.jpg"/>
          <p:cNvPicPr>
            <a:picLocks noGrp="1" noChangeAspect="1"/>
          </p:cNvPicPr>
          <p:nvPr>
            <p:ph sz="quarter" idx="2"/>
          </p:nvPr>
        </p:nvPicPr>
        <p:blipFill>
          <a:blip r:embed="rId2" cstate="print"/>
          <a:stretch>
            <a:fillRect/>
          </a:stretch>
        </p:blipFill>
        <p:spPr>
          <a:xfrm>
            <a:off x="5292080" y="1700808"/>
            <a:ext cx="2446962" cy="2936354"/>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78098"/>
          </a:xfrm>
        </p:spPr>
        <p:txBody>
          <a:bodyPr/>
          <a:lstStyle/>
          <a:p>
            <a:endParaRPr lang="nl-NL" dirty="0"/>
          </a:p>
        </p:txBody>
      </p:sp>
      <p:sp>
        <p:nvSpPr>
          <p:cNvPr id="3" name="Tijdelijke aanduiding voor inhoud 2"/>
          <p:cNvSpPr>
            <a:spLocks noGrp="1"/>
          </p:cNvSpPr>
          <p:nvPr>
            <p:ph sz="quarter" idx="1"/>
          </p:nvPr>
        </p:nvSpPr>
        <p:spPr>
          <a:xfrm>
            <a:off x="457200" y="1268760"/>
            <a:ext cx="4038600" cy="4857403"/>
          </a:xfrm>
        </p:spPr>
        <p:txBody>
          <a:bodyPr>
            <a:normAutofit fontScale="85000" lnSpcReduction="10000"/>
          </a:bodyPr>
          <a:lstStyle/>
          <a:p>
            <a:r>
              <a:rPr lang="nl-NL" dirty="0" smtClean="0"/>
              <a:t>Wat betekent </a:t>
            </a:r>
            <a:r>
              <a:rPr lang="nl-NL" dirty="0" smtClean="0"/>
              <a:t>‘allen</a:t>
            </a:r>
            <a:r>
              <a:rPr lang="nl-NL" dirty="0" smtClean="0"/>
              <a:t>’</a:t>
            </a:r>
            <a:r>
              <a:rPr lang="nl-NL" dirty="0" smtClean="0"/>
              <a:t>?</a:t>
            </a:r>
            <a:endParaRPr lang="nl-NL" dirty="0" smtClean="0"/>
          </a:p>
          <a:p>
            <a:r>
              <a:rPr lang="nl-NL" dirty="0" smtClean="0"/>
              <a:t>‘</a:t>
            </a:r>
            <a:r>
              <a:rPr lang="nl-NL" dirty="0" smtClean="0"/>
              <a:t>Allen</a:t>
            </a:r>
            <a:r>
              <a:rPr lang="nl-NL" dirty="0" smtClean="0"/>
              <a:t>’</a:t>
            </a:r>
            <a:r>
              <a:rPr lang="nl-NL" dirty="0" smtClean="0"/>
              <a:t> </a:t>
            </a:r>
            <a:r>
              <a:rPr lang="nl-NL" dirty="0" smtClean="0"/>
              <a:t>kan meerdere betekenissen hebben:</a:t>
            </a:r>
          </a:p>
          <a:p>
            <a:pPr lvl="1"/>
            <a:r>
              <a:rPr lang="nl-NL" dirty="0" smtClean="0"/>
              <a:t>Het kan gaan om alle mensen zondermeer, </a:t>
            </a:r>
            <a:r>
              <a:rPr lang="nl-NL" dirty="0" smtClean="0"/>
              <a:t>iedereen dus…</a:t>
            </a:r>
            <a:endParaRPr lang="nl-NL" dirty="0" smtClean="0"/>
          </a:p>
          <a:p>
            <a:pPr lvl="1"/>
            <a:r>
              <a:rPr lang="nl-NL" dirty="0" smtClean="0"/>
              <a:t>Het kan gaan op allerlei soorten mensen…</a:t>
            </a:r>
          </a:p>
          <a:p>
            <a:pPr lvl="1"/>
            <a:r>
              <a:rPr lang="nl-NL" dirty="0" smtClean="0"/>
              <a:t>Het kan gaan om een deel als beeld voor het geheel…</a:t>
            </a:r>
          </a:p>
        </p:txBody>
      </p:sp>
      <p:sp>
        <p:nvSpPr>
          <p:cNvPr id="4" name="Tijdelijke aanduiding voor inhoud 3"/>
          <p:cNvSpPr>
            <a:spLocks noGrp="1"/>
          </p:cNvSpPr>
          <p:nvPr>
            <p:ph sz="quarter" idx="2"/>
          </p:nvPr>
        </p:nvSpPr>
        <p:spPr>
          <a:xfrm>
            <a:off x="4648200" y="908720"/>
            <a:ext cx="4038600" cy="5217443"/>
          </a:xfrm>
        </p:spPr>
        <p:txBody>
          <a:bodyPr>
            <a:normAutofit fontScale="85000" lnSpcReduction="10000"/>
          </a:bodyPr>
          <a:lstStyle/>
          <a:p>
            <a:r>
              <a:rPr lang="en-US" dirty="0" smtClean="0"/>
              <a:t>‘Nu </a:t>
            </a:r>
            <a:r>
              <a:rPr lang="en-US" dirty="0" err="1" smtClean="0"/>
              <a:t>woonden</a:t>
            </a:r>
            <a:r>
              <a:rPr lang="en-US" dirty="0" smtClean="0"/>
              <a:t> </a:t>
            </a:r>
            <a:r>
              <a:rPr lang="en-US" dirty="0" err="1" smtClean="0"/>
              <a:t>er</a:t>
            </a:r>
            <a:r>
              <a:rPr lang="en-US" dirty="0" smtClean="0"/>
              <a:t> </a:t>
            </a:r>
            <a:r>
              <a:rPr lang="en-US" dirty="0" err="1" smtClean="0"/>
              <a:t>Joden</a:t>
            </a:r>
            <a:r>
              <a:rPr lang="en-US" dirty="0" smtClean="0"/>
              <a:t> in </a:t>
            </a:r>
            <a:r>
              <a:rPr lang="en-US" dirty="0" err="1" smtClean="0"/>
              <a:t>Jeruzalem</a:t>
            </a:r>
            <a:r>
              <a:rPr lang="en-US" dirty="0" smtClean="0"/>
              <a:t>, </a:t>
            </a:r>
            <a:r>
              <a:rPr lang="en-US" dirty="0" err="1" smtClean="0"/>
              <a:t>godvrezende</a:t>
            </a:r>
            <a:r>
              <a:rPr lang="en-US" dirty="0" smtClean="0"/>
              <a:t> </a:t>
            </a:r>
            <a:r>
              <a:rPr lang="en-US" dirty="0" err="1" smtClean="0"/>
              <a:t>mannen</a:t>
            </a:r>
            <a:r>
              <a:rPr lang="en-US" dirty="0" smtClean="0"/>
              <a:t> </a:t>
            </a:r>
            <a:r>
              <a:rPr lang="en-US" dirty="0" err="1" smtClean="0"/>
              <a:t>uit</a:t>
            </a:r>
            <a:r>
              <a:rPr lang="en-US" dirty="0" smtClean="0"/>
              <a:t> </a:t>
            </a:r>
            <a:r>
              <a:rPr lang="en-US" dirty="0" err="1" smtClean="0"/>
              <a:t>alle</a:t>
            </a:r>
            <a:r>
              <a:rPr lang="en-US" dirty="0" smtClean="0"/>
              <a:t> </a:t>
            </a:r>
            <a:r>
              <a:rPr lang="en-US" dirty="0" err="1" smtClean="0"/>
              <a:t>volken</a:t>
            </a:r>
            <a:r>
              <a:rPr lang="en-US" dirty="0" smtClean="0"/>
              <a:t> die </a:t>
            </a:r>
            <a:r>
              <a:rPr lang="en-US" dirty="0" err="1" smtClean="0"/>
              <a:t>er</a:t>
            </a:r>
            <a:r>
              <a:rPr lang="en-US" dirty="0" smtClean="0"/>
              <a:t> </a:t>
            </a:r>
            <a:r>
              <a:rPr lang="en-US" dirty="0" err="1" smtClean="0"/>
              <a:t>onder</a:t>
            </a:r>
            <a:r>
              <a:rPr lang="en-US" dirty="0" smtClean="0"/>
              <a:t> de </a:t>
            </a:r>
            <a:r>
              <a:rPr lang="en-US" dirty="0" err="1" smtClean="0"/>
              <a:t>hemel</a:t>
            </a:r>
            <a:r>
              <a:rPr lang="en-US" dirty="0" smtClean="0"/>
              <a:t> </a:t>
            </a:r>
            <a:r>
              <a:rPr lang="en-US" dirty="0" err="1" smtClean="0"/>
              <a:t>zijn</a:t>
            </a:r>
            <a:r>
              <a:rPr lang="en-US" dirty="0" smtClean="0"/>
              <a:t>..’ (Hand. 2: 5)</a:t>
            </a:r>
            <a:endParaRPr lang="nl-NL" dirty="0" smtClean="0"/>
          </a:p>
          <a:p>
            <a:r>
              <a:rPr lang="nl-NL" dirty="0" smtClean="0"/>
              <a:t>‘</a:t>
            </a:r>
            <a:r>
              <a:rPr lang="nl-NL" dirty="0" smtClean="0"/>
              <a:t>Want </a:t>
            </a:r>
            <a:r>
              <a:rPr lang="nl-NL" dirty="0" smtClean="0"/>
              <a:t>van u uit heeft het Woord van de </a:t>
            </a:r>
            <a:r>
              <a:rPr lang="nl-NL" dirty="0" err="1" smtClean="0"/>
              <a:t>Heere</a:t>
            </a:r>
            <a:r>
              <a:rPr lang="nl-NL" dirty="0" smtClean="0"/>
              <a:t> luid geklonken, niet alleen in </a:t>
            </a:r>
            <a:r>
              <a:rPr lang="nl-NL" dirty="0" err="1" smtClean="0"/>
              <a:t>Macedonie</a:t>
            </a:r>
            <a:r>
              <a:rPr lang="nl-NL" dirty="0" smtClean="0"/>
              <a:t> en </a:t>
            </a:r>
            <a:r>
              <a:rPr lang="nl-NL" dirty="0" err="1" smtClean="0"/>
              <a:t>Achaje</a:t>
            </a:r>
            <a:r>
              <a:rPr lang="nl-NL" dirty="0" smtClean="0"/>
              <a:t>, maar ook in alle plaatsen heeft </a:t>
            </a:r>
            <a:r>
              <a:rPr lang="nl-NL" dirty="0" smtClean="0"/>
              <a:t>uw </a:t>
            </a:r>
            <a:r>
              <a:rPr lang="nl-NL" dirty="0" smtClean="0"/>
              <a:t>geloof in God </a:t>
            </a:r>
            <a:r>
              <a:rPr lang="nl-NL" dirty="0" smtClean="0"/>
              <a:t>zich </a:t>
            </a:r>
            <a:r>
              <a:rPr lang="nl-NL" smtClean="0"/>
              <a:t>verspreid</a:t>
            </a:r>
            <a:r>
              <a:rPr lang="nl-NL" smtClean="0"/>
              <a:t>…’ </a:t>
            </a:r>
            <a:r>
              <a:rPr lang="nl-NL" dirty="0" smtClean="0"/>
              <a:t>(1 </a:t>
            </a:r>
            <a:r>
              <a:rPr lang="nl-NL" dirty="0" err="1" smtClean="0"/>
              <a:t>Thess</a:t>
            </a:r>
            <a:r>
              <a:rPr lang="nl-NL" dirty="0" smtClean="0"/>
              <a:t>. 1: 8)</a:t>
            </a:r>
          </a:p>
          <a:p>
            <a:r>
              <a:rPr lang="nl-NL" dirty="0" smtClean="0"/>
              <a:t>‘</a:t>
            </a:r>
            <a:r>
              <a:rPr lang="nl-NL" dirty="0" smtClean="0"/>
              <a:t>Dit </a:t>
            </a:r>
            <a:r>
              <a:rPr lang="nl-NL" dirty="0" smtClean="0"/>
              <a:t>evangelie is naar u toe gekomen zoals ook in de hele wereld</a:t>
            </a:r>
            <a:r>
              <a:rPr lang="nl-NL" dirty="0" smtClean="0"/>
              <a:t>…’ </a:t>
            </a:r>
            <a:r>
              <a:rPr lang="nl-NL" dirty="0" smtClean="0"/>
              <a:t>(Kol. 1: 6)</a:t>
            </a:r>
          </a:p>
          <a:p>
            <a:endParaRPr lang="nl-NL" dirty="0"/>
          </a:p>
        </p:txBody>
      </p:sp>
      <p:pic>
        <p:nvPicPr>
          <p:cNvPr id="5" name="Afbeelding 4" descr="mensen.jpg"/>
          <p:cNvPicPr>
            <a:picLocks noChangeAspect="1"/>
          </p:cNvPicPr>
          <p:nvPr/>
        </p:nvPicPr>
        <p:blipFill>
          <a:blip r:embed="rId2" cstate="print"/>
          <a:stretch>
            <a:fillRect/>
          </a:stretch>
        </p:blipFill>
        <p:spPr>
          <a:xfrm>
            <a:off x="1043608" y="4629230"/>
            <a:ext cx="2808312" cy="187033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xEl>
                                              <p:pRg st="0" end="0"/>
                                            </p:txEl>
                                          </p:spTgt>
                                        </p:tgtEl>
                                        <p:attrNameLst>
                                          <p:attrName>style.visibility</p:attrName>
                                        </p:attrNameLst>
                                      </p:cBhvr>
                                      <p:to>
                                        <p:strVal val="visible"/>
                                      </p:to>
                                    </p:set>
                                    <p:anim calcmode="lin" valueType="num">
                                      <p:cBhvr additive="base">
                                        <p:cTn id="3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
                                            <p:txEl>
                                              <p:pRg st="1" end="1"/>
                                            </p:txEl>
                                          </p:spTgt>
                                        </p:tgtEl>
                                        <p:attrNameLst>
                                          <p:attrName>style.visibility</p:attrName>
                                        </p:attrNameLst>
                                      </p:cBhvr>
                                      <p:to>
                                        <p:strVal val="visible"/>
                                      </p:to>
                                    </p:set>
                                    <p:anim calcmode="lin" valueType="num">
                                      <p:cBhvr additive="base">
                                        <p:cTn id="4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4">
                                            <p:txEl>
                                              <p:pRg st="2" end="2"/>
                                            </p:txEl>
                                          </p:spTgt>
                                        </p:tgtEl>
                                        <p:attrNameLst>
                                          <p:attrName>style.visibility</p:attrName>
                                        </p:attrNameLst>
                                      </p:cBhvr>
                                      <p:to>
                                        <p:strVal val="visible"/>
                                      </p:to>
                                    </p:set>
                                    <p:anim calcmode="lin" valueType="num">
                                      <p:cBhvr additive="base">
                                        <p:cTn id="4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endParaRPr lang="nl-NL" dirty="0"/>
          </a:p>
        </p:txBody>
      </p:sp>
      <p:sp>
        <p:nvSpPr>
          <p:cNvPr id="3" name="Tijdelijke aanduiding voor inhoud 2"/>
          <p:cNvSpPr>
            <a:spLocks noGrp="1"/>
          </p:cNvSpPr>
          <p:nvPr>
            <p:ph sz="quarter" idx="1"/>
          </p:nvPr>
        </p:nvSpPr>
        <p:spPr>
          <a:xfrm>
            <a:off x="457200" y="1268760"/>
            <a:ext cx="4038600" cy="4857403"/>
          </a:xfrm>
        </p:spPr>
        <p:txBody>
          <a:bodyPr>
            <a:normAutofit/>
          </a:bodyPr>
          <a:lstStyle/>
          <a:p>
            <a:r>
              <a:rPr lang="nl-NL" dirty="0" smtClean="0"/>
              <a:t>Als het gaat om de verzoening, zie je twee lijnen…</a:t>
            </a:r>
          </a:p>
          <a:p>
            <a:r>
              <a:rPr lang="nl-NL" dirty="0" smtClean="0"/>
              <a:t>…teksten met een universele strekking </a:t>
            </a:r>
            <a:r>
              <a:rPr lang="nl-NL" dirty="0" smtClean="0"/>
              <a:t>(‘allen</a:t>
            </a:r>
            <a:r>
              <a:rPr lang="nl-NL" dirty="0" smtClean="0"/>
              <a:t>’</a:t>
            </a:r>
            <a:r>
              <a:rPr lang="nl-NL" dirty="0" smtClean="0"/>
              <a:t>, </a:t>
            </a:r>
            <a:r>
              <a:rPr lang="nl-NL" dirty="0" smtClean="0"/>
              <a:t>‘</a:t>
            </a:r>
            <a:r>
              <a:rPr lang="nl-NL" dirty="0" smtClean="0"/>
              <a:t>wereld</a:t>
            </a:r>
            <a:r>
              <a:rPr lang="nl-NL" dirty="0" smtClean="0"/>
              <a:t>’</a:t>
            </a:r>
            <a:r>
              <a:rPr lang="nl-NL" dirty="0" smtClean="0"/>
              <a:t>)</a:t>
            </a:r>
            <a:endParaRPr lang="nl-NL" dirty="0" smtClean="0"/>
          </a:p>
          <a:p>
            <a:r>
              <a:rPr lang="nl-NL" dirty="0" smtClean="0"/>
              <a:t>…teksten met een particuliere strekking: </a:t>
            </a:r>
          </a:p>
          <a:p>
            <a:pPr lvl="1"/>
            <a:r>
              <a:rPr lang="nl-NL" dirty="0" smtClean="0"/>
              <a:t>Personen of een groep</a:t>
            </a:r>
            <a:endParaRPr lang="nl-NL" dirty="0"/>
          </a:p>
        </p:txBody>
      </p:sp>
      <p:sp>
        <p:nvSpPr>
          <p:cNvPr id="4" name="Tijdelijke aanduiding voor inhoud 3"/>
          <p:cNvSpPr>
            <a:spLocks noGrp="1"/>
          </p:cNvSpPr>
          <p:nvPr>
            <p:ph sz="quarter" idx="2"/>
          </p:nvPr>
        </p:nvSpPr>
        <p:spPr>
          <a:xfrm>
            <a:off x="4648200" y="1340768"/>
            <a:ext cx="4038600" cy="4785395"/>
          </a:xfrm>
        </p:spPr>
        <p:txBody>
          <a:bodyPr>
            <a:normAutofit/>
          </a:bodyPr>
          <a:lstStyle/>
          <a:p>
            <a:r>
              <a:rPr lang="nl-NL" dirty="0" smtClean="0"/>
              <a:t>´…de gemeente van God (…) die Hij verkregen heeft door Zijn eigen bloed (Hand. 20: 28)</a:t>
            </a:r>
          </a:p>
          <a:p>
            <a:r>
              <a:rPr lang="nl-NL" dirty="0" smtClean="0"/>
              <a:t>´God bevestigt echter Zijn liefde voor ons daarin dat Christus voor ons gestorven is toen wij nog zondaars waren´(Rom. 5: 8)</a:t>
            </a:r>
            <a:endParaRPr lang="nl-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4">
                                            <p:txEl>
                                              <p:pRg st="0" end="0"/>
                                            </p:txEl>
                                          </p:spTgt>
                                        </p:tgtEl>
                                        <p:attrNameLst>
                                          <p:attrName>style.visibility</p:attrName>
                                        </p:attrNameLst>
                                      </p:cBhvr>
                                      <p:to>
                                        <p:strVal val="visible"/>
                                      </p:to>
                                    </p:set>
                                    <p:anim calcmode="lin" valueType="num">
                                      <p:cBhvr additive="base">
                                        <p:cTn id="29"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4">
                                            <p:txEl>
                                              <p:pRg st="1" end="1"/>
                                            </p:txEl>
                                          </p:spTgt>
                                        </p:tgtEl>
                                        <p:attrNameLst>
                                          <p:attrName>style.visibility</p:attrName>
                                        </p:attrNameLst>
                                      </p:cBhvr>
                                      <p:to>
                                        <p:strVal val="visible"/>
                                      </p:to>
                                    </p:set>
                                    <p:anim calcmode="lin" valueType="num">
                                      <p:cBhvr additive="base">
                                        <p:cTn id="35"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850106"/>
          </a:xfrm>
        </p:spPr>
        <p:txBody>
          <a:bodyPr/>
          <a:lstStyle/>
          <a:p>
            <a:endParaRPr lang="nl-NL" dirty="0"/>
          </a:p>
        </p:txBody>
      </p:sp>
      <p:sp>
        <p:nvSpPr>
          <p:cNvPr id="3" name="Tijdelijke aanduiding voor inhoud 2"/>
          <p:cNvSpPr>
            <a:spLocks noGrp="1"/>
          </p:cNvSpPr>
          <p:nvPr>
            <p:ph sz="quarter" idx="1"/>
          </p:nvPr>
        </p:nvSpPr>
        <p:spPr>
          <a:xfrm>
            <a:off x="457200" y="1268760"/>
            <a:ext cx="4038600" cy="4857403"/>
          </a:xfrm>
        </p:spPr>
        <p:txBody>
          <a:bodyPr>
            <a:normAutofit/>
          </a:bodyPr>
          <a:lstStyle/>
          <a:p>
            <a:r>
              <a:rPr lang="nl-NL" dirty="0" smtClean="0"/>
              <a:t>‘</a:t>
            </a:r>
            <a:r>
              <a:rPr lang="nl-NL" dirty="0" smtClean="0"/>
              <a:t>…</a:t>
            </a:r>
            <a:r>
              <a:rPr lang="nl-NL" dirty="0" smtClean="0"/>
              <a:t>de Zoon van God, Die mij heeft liefgehad en Zichzelf voor mij heeft </a:t>
            </a:r>
            <a:r>
              <a:rPr lang="nl-NL" dirty="0" smtClean="0"/>
              <a:t>overgegeven’ </a:t>
            </a:r>
            <a:r>
              <a:rPr lang="nl-NL" dirty="0" smtClean="0"/>
              <a:t>(Gal. 2: 20)</a:t>
            </a:r>
          </a:p>
          <a:p>
            <a:r>
              <a:rPr lang="nl-NL" dirty="0" smtClean="0"/>
              <a:t>‘</a:t>
            </a:r>
            <a:r>
              <a:rPr lang="nl-NL" dirty="0" smtClean="0"/>
              <a:t>Mannen</a:t>
            </a:r>
            <a:r>
              <a:rPr lang="nl-NL" dirty="0" smtClean="0"/>
              <a:t>, heb uw eigen vrouwen lief, zoals ook Christus de gemeente liefgehad heeft en Zich voor haar heeft </a:t>
            </a:r>
            <a:r>
              <a:rPr lang="nl-NL" dirty="0" smtClean="0"/>
              <a:t>overgegeven’ </a:t>
            </a:r>
            <a:r>
              <a:rPr lang="nl-NL" dirty="0" smtClean="0"/>
              <a:t>(</a:t>
            </a:r>
            <a:r>
              <a:rPr lang="nl-NL" dirty="0" err="1" smtClean="0"/>
              <a:t>Ef</a:t>
            </a:r>
            <a:r>
              <a:rPr lang="nl-NL" dirty="0" smtClean="0"/>
              <a:t>. 5: 25)</a:t>
            </a:r>
            <a:endParaRPr lang="nl-NL" dirty="0"/>
          </a:p>
        </p:txBody>
      </p:sp>
      <p:pic>
        <p:nvPicPr>
          <p:cNvPr id="5" name="Tijdelijke aanduiding voor inhoud 4" descr="paulus.jpg"/>
          <p:cNvPicPr>
            <a:picLocks noGrp="1" noChangeAspect="1"/>
          </p:cNvPicPr>
          <p:nvPr>
            <p:ph sz="quarter" idx="2"/>
          </p:nvPr>
        </p:nvPicPr>
        <p:blipFill>
          <a:blip r:embed="rId2" cstate="print"/>
          <a:stretch>
            <a:fillRect/>
          </a:stretch>
        </p:blipFill>
        <p:spPr>
          <a:xfrm>
            <a:off x="5004048" y="1196752"/>
            <a:ext cx="3590925" cy="3467100"/>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endParaRPr lang="nl-NL" dirty="0"/>
          </a:p>
        </p:txBody>
      </p:sp>
      <p:sp>
        <p:nvSpPr>
          <p:cNvPr id="6" name="Tijdelijke aanduiding voor inhoud 5"/>
          <p:cNvSpPr>
            <a:spLocks noGrp="1"/>
          </p:cNvSpPr>
          <p:nvPr>
            <p:ph sz="quarter" idx="1"/>
          </p:nvPr>
        </p:nvSpPr>
        <p:spPr/>
        <p:txBody>
          <a:bodyPr/>
          <a:lstStyle/>
          <a:p>
            <a:r>
              <a:rPr lang="nl-NL" dirty="0" smtClean="0"/>
              <a:t>Twee stellingen:</a:t>
            </a:r>
          </a:p>
          <a:p>
            <a:r>
              <a:rPr lang="nl-NL" dirty="0" smtClean="0"/>
              <a:t>‘</a:t>
            </a:r>
            <a:r>
              <a:rPr lang="nl-NL" dirty="0" smtClean="0"/>
              <a:t>Universele </a:t>
            </a:r>
            <a:r>
              <a:rPr lang="nl-NL" dirty="0" smtClean="0"/>
              <a:t>teksten moeten uitgelegd worden in het licht van de particuliere teksten – en niet </a:t>
            </a:r>
            <a:r>
              <a:rPr lang="nl-NL" dirty="0" smtClean="0"/>
              <a:t>andersom’.</a:t>
            </a:r>
            <a:endParaRPr lang="nl-NL" dirty="0" smtClean="0"/>
          </a:p>
          <a:p>
            <a:r>
              <a:rPr lang="en-US" dirty="0" smtClean="0"/>
              <a:t>‘</a:t>
            </a:r>
            <a:r>
              <a:rPr lang="en-US" dirty="0" err="1" smtClean="0"/>
              <a:t>Universele</a:t>
            </a:r>
            <a:r>
              <a:rPr lang="en-US" dirty="0" smtClean="0"/>
              <a:t> </a:t>
            </a:r>
            <a:r>
              <a:rPr lang="en-US" dirty="0" err="1" smtClean="0"/>
              <a:t>teksten</a:t>
            </a:r>
            <a:r>
              <a:rPr lang="en-US" dirty="0" smtClean="0"/>
              <a:t> </a:t>
            </a:r>
            <a:r>
              <a:rPr lang="en-US" dirty="0" err="1" smtClean="0"/>
              <a:t>moeten</a:t>
            </a:r>
            <a:r>
              <a:rPr lang="en-US" dirty="0" smtClean="0"/>
              <a:t> </a:t>
            </a:r>
            <a:r>
              <a:rPr lang="en-US" dirty="0" err="1" smtClean="0"/>
              <a:t>uitgelegd</a:t>
            </a:r>
            <a:r>
              <a:rPr lang="en-US" dirty="0" smtClean="0"/>
              <a:t> </a:t>
            </a:r>
            <a:r>
              <a:rPr lang="en-US" dirty="0" err="1" smtClean="0"/>
              <a:t>worden</a:t>
            </a:r>
            <a:r>
              <a:rPr lang="en-US" dirty="0" smtClean="0"/>
              <a:t> in </a:t>
            </a:r>
            <a:r>
              <a:rPr lang="en-US" dirty="0" err="1" smtClean="0"/>
              <a:t>hun</a:t>
            </a:r>
            <a:r>
              <a:rPr lang="en-US" dirty="0" smtClean="0"/>
              <a:t> </a:t>
            </a:r>
            <a:r>
              <a:rPr lang="en-US" dirty="0" smtClean="0"/>
              <a:t>context’.</a:t>
            </a:r>
            <a:endParaRPr lang="nl-NL"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457200" y="228600"/>
            <a:ext cx="8229600" cy="680120"/>
          </a:xfrm>
        </p:spPr>
        <p:txBody>
          <a:bodyPr/>
          <a:lstStyle/>
          <a:p>
            <a:r>
              <a:rPr lang="en-US" dirty="0" err="1" smtClean="0"/>
              <a:t>Een</a:t>
            </a:r>
            <a:r>
              <a:rPr lang="en-US" dirty="0" smtClean="0"/>
              <a:t> </a:t>
            </a:r>
            <a:r>
              <a:rPr lang="en-US" dirty="0" err="1" smtClean="0"/>
              <a:t>voorbeeld</a:t>
            </a:r>
            <a:r>
              <a:rPr lang="en-US" dirty="0" smtClean="0"/>
              <a:t>: 1 Tim. 2: 4</a:t>
            </a:r>
            <a:endParaRPr lang="nl-NL" dirty="0"/>
          </a:p>
        </p:txBody>
      </p:sp>
      <p:sp>
        <p:nvSpPr>
          <p:cNvPr id="5" name="Tijdelijke aanduiding voor inhoud 4"/>
          <p:cNvSpPr>
            <a:spLocks noGrp="1"/>
          </p:cNvSpPr>
          <p:nvPr>
            <p:ph sz="quarter" idx="1"/>
          </p:nvPr>
        </p:nvSpPr>
        <p:spPr/>
        <p:txBody>
          <a:bodyPr>
            <a:normAutofit fontScale="92500" lnSpcReduction="20000"/>
          </a:bodyPr>
          <a:lstStyle/>
          <a:p>
            <a:r>
              <a:rPr lang="en-US" dirty="0" smtClean="0"/>
              <a:t>‘…Die </a:t>
            </a:r>
            <a:r>
              <a:rPr lang="en-US" dirty="0" err="1" smtClean="0"/>
              <a:t>wil</a:t>
            </a:r>
            <a:r>
              <a:rPr lang="en-US" dirty="0" smtClean="0"/>
              <a:t> </a:t>
            </a:r>
            <a:r>
              <a:rPr lang="en-US" dirty="0" err="1" smtClean="0"/>
              <a:t>dat</a:t>
            </a:r>
            <a:r>
              <a:rPr lang="en-US" dirty="0" smtClean="0"/>
              <a:t> </a:t>
            </a:r>
            <a:r>
              <a:rPr lang="en-US" dirty="0" err="1" smtClean="0"/>
              <a:t>alle</a:t>
            </a:r>
            <a:r>
              <a:rPr lang="en-US" dirty="0" smtClean="0"/>
              <a:t> </a:t>
            </a:r>
            <a:r>
              <a:rPr lang="en-US" dirty="0" err="1" smtClean="0"/>
              <a:t>mensen</a:t>
            </a:r>
            <a:r>
              <a:rPr lang="en-US" dirty="0" smtClean="0"/>
              <a:t> </a:t>
            </a:r>
            <a:r>
              <a:rPr lang="en-US" dirty="0" err="1" smtClean="0"/>
              <a:t>zalig</a:t>
            </a:r>
            <a:r>
              <a:rPr lang="en-US" dirty="0" smtClean="0"/>
              <a:t> </a:t>
            </a:r>
            <a:r>
              <a:rPr lang="en-US" dirty="0" err="1" smtClean="0"/>
              <a:t>worden</a:t>
            </a:r>
            <a:r>
              <a:rPr lang="en-US" dirty="0" smtClean="0"/>
              <a:t> en tot </a:t>
            </a:r>
            <a:r>
              <a:rPr lang="en-US" dirty="0" err="1" smtClean="0"/>
              <a:t>kennis</a:t>
            </a:r>
            <a:r>
              <a:rPr lang="en-US" dirty="0" smtClean="0"/>
              <a:t> van de </a:t>
            </a:r>
            <a:r>
              <a:rPr lang="en-US" dirty="0" err="1" smtClean="0"/>
              <a:t>waarheid</a:t>
            </a:r>
            <a:r>
              <a:rPr lang="en-US" dirty="0" smtClean="0"/>
              <a:t> </a:t>
            </a:r>
            <a:r>
              <a:rPr lang="en-US" dirty="0" err="1" smtClean="0"/>
              <a:t>komen</a:t>
            </a:r>
            <a:r>
              <a:rPr lang="en-US" dirty="0" smtClean="0"/>
              <a:t>’.</a:t>
            </a:r>
          </a:p>
          <a:p>
            <a:r>
              <a:rPr lang="en-US" dirty="0" smtClean="0"/>
              <a:t>Op het </a:t>
            </a:r>
            <a:r>
              <a:rPr lang="en-US" dirty="0" err="1" smtClean="0"/>
              <a:t>eerste</a:t>
            </a:r>
            <a:r>
              <a:rPr lang="en-US" dirty="0" smtClean="0"/>
              <a:t> </a:t>
            </a:r>
            <a:r>
              <a:rPr lang="en-US" dirty="0" err="1" smtClean="0"/>
              <a:t>gezicht</a:t>
            </a:r>
            <a:r>
              <a:rPr lang="en-US" dirty="0" smtClean="0"/>
              <a:t> </a:t>
            </a:r>
            <a:r>
              <a:rPr lang="en-US" dirty="0" err="1" smtClean="0"/>
              <a:t>lijkt</a:t>
            </a:r>
            <a:r>
              <a:rPr lang="en-US" dirty="0" smtClean="0"/>
              <a:t> </a:t>
            </a:r>
            <a:r>
              <a:rPr lang="en-US" dirty="0" err="1" smtClean="0"/>
              <a:t>dit</a:t>
            </a:r>
            <a:r>
              <a:rPr lang="en-US" dirty="0" smtClean="0"/>
              <a:t> </a:t>
            </a:r>
            <a:r>
              <a:rPr lang="en-US" dirty="0" err="1" smtClean="0"/>
              <a:t>een</a:t>
            </a:r>
            <a:r>
              <a:rPr lang="en-US" dirty="0" smtClean="0"/>
              <a:t> </a:t>
            </a:r>
            <a:r>
              <a:rPr lang="en-US" dirty="0" err="1" smtClean="0"/>
              <a:t>universalistische</a:t>
            </a:r>
            <a:r>
              <a:rPr lang="en-US" dirty="0" smtClean="0"/>
              <a:t> </a:t>
            </a:r>
            <a:r>
              <a:rPr lang="en-US" dirty="0" err="1" smtClean="0"/>
              <a:t>tekst</a:t>
            </a:r>
            <a:r>
              <a:rPr lang="en-US" dirty="0" smtClean="0"/>
              <a:t>.</a:t>
            </a:r>
          </a:p>
          <a:p>
            <a:r>
              <a:rPr lang="en-US" dirty="0" err="1" smtClean="0"/>
              <a:t>Echter</a:t>
            </a:r>
            <a:r>
              <a:rPr lang="en-US" dirty="0" smtClean="0"/>
              <a:t>, </a:t>
            </a:r>
            <a:r>
              <a:rPr lang="en-US" dirty="0" err="1" smtClean="0"/>
              <a:t>om</a:t>
            </a:r>
            <a:r>
              <a:rPr lang="en-US" dirty="0" smtClean="0"/>
              <a:t> </a:t>
            </a:r>
            <a:r>
              <a:rPr lang="en-US" dirty="0" err="1" smtClean="0"/>
              <a:t>te</a:t>
            </a:r>
            <a:r>
              <a:rPr lang="en-US" dirty="0" smtClean="0"/>
              <a:t> </a:t>
            </a:r>
            <a:r>
              <a:rPr lang="en-US" dirty="0" err="1" smtClean="0"/>
              <a:t>begrijpen</a:t>
            </a:r>
            <a:r>
              <a:rPr lang="en-US" dirty="0" smtClean="0"/>
              <a:t> </a:t>
            </a:r>
            <a:r>
              <a:rPr lang="en-US" dirty="0" err="1" smtClean="0"/>
              <a:t>wat</a:t>
            </a:r>
            <a:r>
              <a:rPr lang="en-US" dirty="0" smtClean="0"/>
              <a:t> </a:t>
            </a:r>
            <a:r>
              <a:rPr lang="en-US" dirty="0" err="1" smtClean="0"/>
              <a:t>Paulus</a:t>
            </a:r>
            <a:r>
              <a:rPr lang="en-US" dirty="0" smtClean="0"/>
              <a:t> met ‘</a:t>
            </a:r>
            <a:r>
              <a:rPr lang="en-US" dirty="0" err="1" smtClean="0"/>
              <a:t>alle</a:t>
            </a:r>
            <a:r>
              <a:rPr lang="en-US" dirty="0" smtClean="0"/>
              <a:t>’ </a:t>
            </a:r>
            <a:r>
              <a:rPr lang="en-US" dirty="0" err="1" smtClean="0"/>
              <a:t>bedoelt</a:t>
            </a:r>
            <a:r>
              <a:rPr lang="en-US" dirty="0" smtClean="0"/>
              <a:t>, </a:t>
            </a:r>
            <a:r>
              <a:rPr lang="en-US" dirty="0" err="1" smtClean="0"/>
              <a:t>moet</a:t>
            </a:r>
            <a:r>
              <a:rPr lang="en-US" dirty="0" smtClean="0"/>
              <a:t> je </a:t>
            </a:r>
            <a:r>
              <a:rPr lang="en-US" dirty="0" err="1" smtClean="0"/>
              <a:t>naar</a:t>
            </a:r>
            <a:r>
              <a:rPr lang="en-US" dirty="0" smtClean="0"/>
              <a:t> de context </a:t>
            </a:r>
            <a:r>
              <a:rPr lang="en-US" dirty="0" err="1" smtClean="0"/>
              <a:t>kijken</a:t>
            </a:r>
            <a:r>
              <a:rPr lang="en-US" dirty="0" smtClean="0"/>
              <a:t>: </a:t>
            </a:r>
            <a:r>
              <a:rPr lang="en-US" dirty="0" err="1" smtClean="0"/>
              <a:t>vers</a:t>
            </a:r>
            <a:r>
              <a:rPr lang="en-US" dirty="0" smtClean="0"/>
              <a:t> 2 en 3.</a:t>
            </a:r>
            <a:endParaRPr lang="nl-NL" dirty="0"/>
          </a:p>
        </p:txBody>
      </p:sp>
      <p:sp>
        <p:nvSpPr>
          <p:cNvPr id="6" name="Tijdelijke aanduiding voor inhoud 5"/>
          <p:cNvSpPr>
            <a:spLocks noGrp="1"/>
          </p:cNvSpPr>
          <p:nvPr>
            <p:ph sz="quarter" idx="2"/>
          </p:nvPr>
        </p:nvSpPr>
        <p:spPr/>
        <p:txBody>
          <a:bodyPr>
            <a:normAutofit fontScale="92500" lnSpcReduction="20000"/>
          </a:bodyPr>
          <a:lstStyle/>
          <a:p>
            <a:r>
              <a:rPr lang="en-US" dirty="0" smtClean="0"/>
              <a:t>‘</a:t>
            </a:r>
            <a:r>
              <a:rPr lang="en-US" dirty="0" err="1" smtClean="0"/>
              <a:t>Ik</a:t>
            </a:r>
            <a:r>
              <a:rPr lang="en-US" dirty="0" smtClean="0"/>
              <a:t> </a:t>
            </a:r>
            <a:r>
              <a:rPr lang="en-US" dirty="0" err="1" smtClean="0"/>
              <a:t>roep</a:t>
            </a:r>
            <a:r>
              <a:rPr lang="en-US" dirty="0" smtClean="0"/>
              <a:t> </a:t>
            </a:r>
            <a:r>
              <a:rPr lang="en-US" dirty="0" err="1" smtClean="0"/>
              <a:t>er</a:t>
            </a:r>
            <a:r>
              <a:rPr lang="en-US" dirty="0" smtClean="0"/>
              <a:t> </a:t>
            </a:r>
            <a:r>
              <a:rPr lang="en-US" dirty="0" err="1" smtClean="0"/>
              <a:t>dan</a:t>
            </a:r>
            <a:r>
              <a:rPr lang="en-US" dirty="0" smtClean="0"/>
              <a:t> </a:t>
            </a:r>
            <a:r>
              <a:rPr lang="en-US" dirty="0" err="1" smtClean="0"/>
              <a:t>voor</a:t>
            </a:r>
            <a:r>
              <a:rPr lang="en-US" dirty="0" smtClean="0"/>
              <a:t> </a:t>
            </a:r>
            <a:r>
              <a:rPr lang="en-US" dirty="0" err="1" smtClean="0"/>
              <a:t>alles</a:t>
            </a:r>
            <a:r>
              <a:rPr lang="en-US" dirty="0" smtClean="0"/>
              <a:t> toe op </a:t>
            </a:r>
            <a:r>
              <a:rPr lang="en-US" dirty="0" err="1" smtClean="0"/>
              <a:t>dat</a:t>
            </a:r>
            <a:r>
              <a:rPr lang="en-US" dirty="0" smtClean="0"/>
              <a:t> </a:t>
            </a:r>
            <a:r>
              <a:rPr lang="en-US" dirty="0" err="1" smtClean="0"/>
              <a:t>smekingen</a:t>
            </a:r>
            <a:r>
              <a:rPr lang="en-US" dirty="0" smtClean="0"/>
              <a:t>, </a:t>
            </a:r>
            <a:r>
              <a:rPr lang="en-US" dirty="0" err="1" smtClean="0"/>
              <a:t>voorbeden</a:t>
            </a:r>
            <a:r>
              <a:rPr lang="en-US" dirty="0" smtClean="0"/>
              <a:t> en </a:t>
            </a:r>
            <a:r>
              <a:rPr lang="en-US" dirty="0" err="1" smtClean="0"/>
              <a:t>dankzeggingen</a:t>
            </a:r>
            <a:r>
              <a:rPr lang="en-US" dirty="0" smtClean="0"/>
              <a:t> </a:t>
            </a:r>
            <a:r>
              <a:rPr lang="en-US" dirty="0" err="1" smtClean="0"/>
              <a:t>gedaan</a:t>
            </a:r>
            <a:r>
              <a:rPr lang="en-US" dirty="0" smtClean="0"/>
              <a:t> </a:t>
            </a:r>
            <a:r>
              <a:rPr lang="en-US" dirty="0" err="1" smtClean="0"/>
              <a:t>worden</a:t>
            </a:r>
            <a:r>
              <a:rPr lang="en-US" dirty="0" smtClean="0"/>
              <a:t> </a:t>
            </a:r>
            <a:r>
              <a:rPr lang="en-US" dirty="0" err="1" smtClean="0"/>
              <a:t>voor</a:t>
            </a:r>
            <a:r>
              <a:rPr lang="en-US" dirty="0" smtClean="0"/>
              <a:t> </a:t>
            </a:r>
            <a:r>
              <a:rPr lang="en-US" dirty="0" err="1" smtClean="0"/>
              <a:t>alle</a:t>
            </a:r>
            <a:r>
              <a:rPr lang="en-US" dirty="0" smtClean="0"/>
              <a:t> </a:t>
            </a:r>
            <a:r>
              <a:rPr lang="en-US" dirty="0" err="1" smtClean="0"/>
              <a:t>mensen</a:t>
            </a:r>
            <a:r>
              <a:rPr lang="en-US" dirty="0" smtClean="0"/>
              <a:t>, </a:t>
            </a:r>
            <a:r>
              <a:rPr lang="en-US" dirty="0" err="1" smtClean="0"/>
              <a:t>voor</a:t>
            </a:r>
            <a:r>
              <a:rPr lang="en-US" dirty="0" smtClean="0"/>
              <a:t> </a:t>
            </a:r>
            <a:r>
              <a:rPr lang="en-US" dirty="0" err="1" smtClean="0"/>
              <a:t>koningen</a:t>
            </a:r>
            <a:r>
              <a:rPr lang="en-US" dirty="0" smtClean="0"/>
              <a:t> en </a:t>
            </a:r>
            <a:r>
              <a:rPr lang="en-US" dirty="0" err="1" smtClean="0"/>
              <a:t>allen</a:t>
            </a:r>
            <a:r>
              <a:rPr lang="en-US" dirty="0" smtClean="0"/>
              <a:t> die </a:t>
            </a:r>
            <a:r>
              <a:rPr lang="en-US" dirty="0" err="1" smtClean="0"/>
              <a:t>hooggeplaatst</a:t>
            </a:r>
            <a:r>
              <a:rPr lang="en-US" dirty="0" smtClean="0"/>
              <a:t> </a:t>
            </a:r>
            <a:r>
              <a:rPr lang="en-US" dirty="0" err="1" smtClean="0"/>
              <a:t>zijn</a:t>
            </a:r>
            <a:r>
              <a:rPr lang="en-US" dirty="0" smtClean="0"/>
              <a:t>…’.</a:t>
            </a:r>
          </a:p>
          <a:p>
            <a:r>
              <a:rPr lang="en-US" dirty="0" err="1" smtClean="0"/>
              <a:t>Paulus</a:t>
            </a:r>
            <a:r>
              <a:rPr lang="en-US" dirty="0" smtClean="0"/>
              <a:t> </a:t>
            </a:r>
            <a:r>
              <a:rPr lang="en-US" dirty="0" err="1" smtClean="0"/>
              <a:t>kan</a:t>
            </a:r>
            <a:r>
              <a:rPr lang="en-US" dirty="0" smtClean="0"/>
              <a:t> </a:t>
            </a:r>
            <a:r>
              <a:rPr lang="en-US" dirty="0" err="1" smtClean="0"/>
              <a:t>niet</a:t>
            </a:r>
            <a:r>
              <a:rPr lang="en-US" dirty="0" smtClean="0"/>
              <a:t> </a:t>
            </a:r>
            <a:r>
              <a:rPr lang="en-US" dirty="0" err="1" smtClean="0"/>
              <a:t>bedoelen</a:t>
            </a:r>
            <a:r>
              <a:rPr lang="en-US" dirty="0" smtClean="0"/>
              <a:t> </a:t>
            </a:r>
            <a:r>
              <a:rPr lang="en-US" dirty="0" err="1" smtClean="0"/>
              <a:t>dat</a:t>
            </a:r>
            <a:r>
              <a:rPr lang="en-US" dirty="0" smtClean="0"/>
              <a:t> je </a:t>
            </a:r>
            <a:r>
              <a:rPr lang="en-US" dirty="0" err="1" smtClean="0"/>
              <a:t>voor</a:t>
            </a:r>
            <a:r>
              <a:rPr lang="en-US" dirty="0" smtClean="0"/>
              <a:t> ‘</a:t>
            </a:r>
            <a:r>
              <a:rPr lang="en-US" dirty="0" err="1" smtClean="0"/>
              <a:t>alle</a:t>
            </a:r>
            <a:r>
              <a:rPr lang="en-US" dirty="0" smtClean="0"/>
              <a:t> </a:t>
            </a:r>
            <a:r>
              <a:rPr lang="en-US" dirty="0" err="1" smtClean="0"/>
              <a:t>mensen</a:t>
            </a:r>
            <a:r>
              <a:rPr lang="en-US" dirty="0" smtClean="0"/>
              <a:t>’ (=</a:t>
            </a:r>
            <a:r>
              <a:rPr lang="en-US" dirty="0" err="1" smtClean="0"/>
              <a:t>iedereen</a:t>
            </a:r>
            <a:r>
              <a:rPr lang="en-US" dirty="0" smtClean="0"/>
              <a:t>) </a:t>
            </a:r>
            <a:r>
              <a:rPr lang="en-US" dirty="0" err="1" smtClean="0"/>
              <a:t>bidt</a:t>
            </a:r>
            <a:r>
              <a:rPr lang="en-US" dirty="0" smtClean="0"/>
              <a:t>.</a:t>
            </a:r>
          </a:p>
          <a:p>
            <a:r>
              <a:rPr lang="en-US" dirty="0" smtClean="0"/>
              <a:t>Met ‘</a:t>
            </a:r>
            <a:r>
              <a:rPr lang="en-US" dirty="0" err="1" smtClean="0"/>
              <a:t>alle</a:t>
            </a:r>
            <a:r>
              <a:rPr lang="en-US" dirty="0" smtClean="0"/>
              <a:t>’ </a:t>
            </a:r>
            <a:r>
              <a:rPr lang="en-US" dirty="0" err="1" smtClean="0"/>
              <a:t>bedoelt</a:t>
            </a:r>
            <a:r>
              <a:rPr lang="en-US" dirty="0" smtClean="0"/>
              <a:t> </a:t>
            </a:r>
            <a:r>
              <a:rPr lang="en-US" dirty="0" err="1" smtClean="0"/>
              <a:t>hij</a:t>
            </a:r>
            <a:r>
              <a:rPr lang="en-US" dirty="0" smtClean="0"/>
              <a:t> </a:t>
            </a:r>
            <a:r>
              <a:rPr lang="en-US" dirty="0" err="1" smtClean="0"/>
              <a:t>hier</a:t>
            </a:r>
            <a:r>
              <a:rPr lang="en-US" dirty="0" smtClean="0"/>
              <a:t>: ‘</a:t>
            </a:r>
            <a:r>
              <a:rPr lang="en-US" dirty="0" err="1" smtClean="0"/>
              <a:t>allerlei</a:t>
            </a:r>
            <a:r>
              <a:rPr lang="en-US" dirty="0" smtClean="0"/>
              <a:t>’ </a:t>
            </a:r>
            <a:r>
              <a:rPr lang="en-US" dirty="0" err="1" smtClean="0"/>
              <a:t>mensen</a:t>
            </a:r>
            <a:r>
              <a:rPr lang="en-US" dirty="0" smtClean="0"/>
              <a:t>: </a:t>
            </a:r>
            <a:r>
              <a:rPr lang="en-US" dirty="0" err="1" smtClean="0"/>
              <a:t>zoals</a:t>
            </a:r>
            <a:r>
              <a:rPr lang="en-US" dirty="0" smtClean="0"/>
              <a:t> </a:t>
            </a:r>
            <a:r>
              <a:rPr lang="en-US" dirty="0" err="1" smtClean="0"/>
              <a:t>koningen</a:t>
            </a:r>
            <a:r>
              <a:rPr lang="en-US" dirty="0" smtClean="0"/>
              <a:t> en </a:t>
            </a:r>
            <a:r>
              <a:rPr lang="en-US" dirty="0" err="1" smtClean="0"/>
              <a:t>hoogwaardigheidsbekleders</a:t>
            </a:r>
            <a:r>
              <a:rPr lang="en-US" dirty="0" smtClean="0"/>
              <a:t>. </a:t>
            </a:r>
            <a:endParaRPr lang="nl-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wipe(down)">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wipe(down)">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 calcmode="lin" valueType="num">
                                      <p:cBhvr additive="base">
                                        <p:cTn id="22"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6">
                                            <p:txEl>
                                              <p:pRg st="1" end="1"/>
                                            </p:txEl>
                                          </p:spTgt>
                                        </p:tgtEl>
                                        <p:attrNameLst>
                                          <p:attrName>style.visibility</p:attrName>
                                        </p:attrNameLst>
                                      </p:cBhvr>
                                      <p:to>
                                        <p:strVal val="visible"/>
                                      </p:to>
                                    </p:set>
                                    <p:anim calcmode="lin" valueType="num">
                                      <p:cBhvr additive="base">
                                        <p:cTn id="28"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6">
                                            <p:txEl>
                                              <p:pRg st="2" end="2"/>
                                            </p:txEl>
                                          </p:spTgt>
                                        </p:tgtEl>
                                        <p:attrNameLst>
                                          <p:attrName>style.visibility</p:attrName>
                                        </p:attrNameLst>
                                      </p:cBhvr>
                                      <p:to>
                                        <p:strVal val="visible"/>
                                      </p:to>
                                    </p:set>
                                    <p:anim calcmode="lin" valueType="num">
                                      <p:cBhvr additive="base">
                                        <p:cTn id="34"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err="1" smtClean="0"/>
              <a:t>Een</a:t>
            </a:r>
            <a:r>
              <a:rPr lang="en-US" dirty="0" smtClean="0"/>
              <a:t> </a:t>
            </a:r>
            <a:r>
              <a:rPr lang="en-US" dirty="0" err="1" smtClean="0"/>
              <a:t>voorbeeld</a:t>
            </a:r>
            <a:r>
              <a:rPr lang="en-US" dirty="0" smtClean="0"/>
              <a:t>: 1 Kor. 15: 22</a:t>
            </a:r>
            <a:endParaRPr lang="nl-NL" dirty="0"/>
          </a:p>
        </p:txBody>
      </p:sp>
      <p:sp>
        <p:nvSpPr>
          <p:cNvPr id="3" name="Tijdelijke aanduiding voor inhoud 2"/>
          <p:cNvSpPr>
            <a:spLocks noGrp="1"/>
          </p:cNvSpPr>
          <p:nvPr>
            <p:ph sz="quarter" idx="1"/>
          </p:nvPr>
        </p:nvSpPr>
        <p:spPr/>
        <p:txBody>
          <a:bodyPr>
            <a:normAutofit fontScale="92500"/>
          </a:bodyPr>
          <a:lstStyle/>
          <a:p>
            <a:r>
              <a:rPr lang="nl-NL" dirty="0" smtClean="0"/>
              <a:t>´Want zoals allen in Adam sterven, zo zullen ook in Christus </a:t>
            </a:r>
            <a:r>
              <a:rPr lang="nl-NL" i="1" dirty="0" smtClean="0"/>
              <a:t>allen</a:t>
            </a:r>
            <a:r>
              <a:rPr lang="nl-NL" dirty="0" smtClean="0"/>
              <a:t> levend gemaakt worden´ (1 Kor. 15: 22)</a:t>
            </a:r>
          </a:p>
          <a:p>
            <a:r>
              <a:rPr lang="en-US" dirty="0" smtClean="0"/>
              <a:t>In </a:t>
            </a:r>
            <a:r>
              <a:rPr lang="en-US" dirty="0" err="1" smtClean="0"/>
              <a:t>deze</a:t>
            </a:r>
            <a:r>
              <a:rPr lang="en-US" dirty="0" smtClean="0"/>
              <a:t> </a:t>
            </a:r>
            <a:r>
              <a:rPr lang="en-US" dirty="0" err="1" smtClean="0"/>
              <a:t>tekst</a:t>
            </a:r>
            <a:r>
              <a:rPr lang="en-US" dirty="0" smtClean="0"/>
              <a:t> is </a:t>
            </a:r>
            <a:r>
              <a:rPr lang="en-US" dirty="0" err="1" smtClean="0"/>
              <a:t>een</a:t>
            </a:r>
            <a:r>
              <a:rPr lang="en-US" dirty="0" smtClean="0"/>
              <a:t> </a:t>
            </a:r>
            <a:r>
              <a:rPr lang="en-US" dirty="0" err="1" smtClean="0"/>
              <a:t>verschil</a:t>
            </a:r>
            <a:r>
              <a:rPr lang="en-US" dirty="0" smtClean="0"/>
              <a:t> </a:t>
            </a:r>
            <a:r>
              <a:rPr lang="en-US" dirty="0" err="1" smtClean="0"/>
              <a:t>tussen</a:t>
            </a:r>
            <a:r>
              <a:rPr lang="en-US" dirty="0" smtClean="0"/>
              <a:t> het </a:t>
            </a:r>
            <a:r>
              <a:rPr lang="en-US" dirty="0" err="1" smtClean="0"/>
              <a:t>eerste</a:t>
            </a:r>
            <a:r>
              <a:rPr lang="en-US" dirty="0" smtClean="0"/>
              <a:t> ‘</a:t>
            </a:r>
            <a:r>
              <a:rPr lang="en-US" dirty="0" err="1" smtClean="0"/>
              <a:t>allen</a:t>
            </a:r>
            <a:r>
              <a:rPr lang="en-US" dirty="0" smtClean="0"/>
              <a:t>’ en het </a:t>
            </a:r>
            <a:r>
              <a:rPr lang="en-US" dirty="0" err="1" smtClean="0"/>
              <a:t>tweede</a:t>
            </a:r>
            <a:r>
              <a:rPr lang="en-US" dirty="0" smtClean="0"/>
              <a:t> ‘</a:t>
            </a:r>
            <a:r>
              <a:rPr lang="en-US" dirty="0" err="1" smtClean="0"/>
              <a:t>allen</a:t>
            </a:r>
            <a:r>
              <a:rPr lang="en-US" dirty="0" smtClean="0"/>
              <a:t>’. </a:t>
            </a:r>
          </a:p>
          <a:p>
            <a:pPr lvl="1"/>
            <a:r>
              <a:rPr lang="en-US" dirty="0" smtClean="0"/>
              <a:t>Allen die </a:t>
            </a:r>
            <a:r>
              <a:rPr lang="en-US" dirty="0" err="1" smtClean="0"/>
              <a:t>bij</a:t>
            </a:r>
            <a:r>
              <a:rPr lang="en-US" dirty="0" smtClean="0"/>
              <a:t> Adam </a:t>
            </a:r>
            <a:r>
              <a:rPr lang="en-US" dirty="0" err="1" smtClean="0"/>
              <a:t>horen</a:t>
            </a:r>
            <a:r>
              <a:rPr lang="en-US" dirty="0" smtClean="0"/>
              <a:t> (=</a:t>
            </a:r>
            <a:r>
              <a:rPr lang="en-US" dirty="0" err="1" smtClean="0"/>
              <a:t>iedereen</a:t>
            </a:r>
            <a:r>
              <a:rPr lang="en-US" dirty="0" smtClean="0"/>
              <a:t>)</a:t>
            </a:r>
          </a:p>
          <a:p>
            <a:pPr lvl="1"/>
            <a:r>
              <a:rPr lang="en-US" dirty="0" smtClean="0"/>
              <a:t>Allen die </a:t>
            </a:r>
            <a:r>
              <a:rPr lang="en-US" dirty="0" err="1" smtClean="0"/>
              <a:t>bij</a:t>
            </a:r>
            <a:r>
              <a:rPr lang="en-US" dirty="0" smtClean="0"/>
              <a:t> </a:t>
            </a:r>
            <a:r>
              <a:rPr lang="en-US" dirty="0" err="1" smtClean="0"/>
              <a:t>Christus</a:t>
            </a:r>
            <a:r>
              <a:rPr lang="en-US" dirty="0" smtClean="0"/>
              <a:t> </a:t>
            </a:r>
            <a:r>
              <a:rPr lang="en-US" dirty="0" err="1" smtClean="0"/>
              <a:t>horen</a:t>
            </a:r>
            <a:r>
              <a:rPr lang="en-US" dirty="0" smtClean="0"/>
              <a:t> (=de </a:t>
            </a:r>
            <a:r>
              <a:rPr lang="en-US" dirty="0" err="1" smtClean="0"/>
              <a:t>gelovigen</a:t>
            </a:r>
            <a:r>
              <a:rPr lang="en-US" dirty="0" smtClean="0"/>
              <a:t>)</a:t>
            </a:r>
            <a:endParaRPr lang="nl-NL" dirty="0" smtClean="0"/>
          </a:p>
          <a:p>
            <a:endParaRPr lang="nl-NL" dirty="0"/>
          </a:p>
        </p:txBody>
      </p:sp>
      <p:sp>
        <p:nvSpPr>
          <p:cNvPr id="4" name="Tijdelijke aanduiding voor inhoud 3"/>
          <p:cNvSpPr>
            <a:spLocks noGrp="1"/>
          </p:cNvSpPr>
          <p:nvPr>
            <p:ph sz="quarter" idx="2"/>
          </p:nvPr>
        </p:nvSpPr>
        <p:spPr/>
        <p:txBody>
          <a:bodyPr>
            <a:normAutofit fontScale="92500"/>
          </a:bodyPr>
          <a:lstStyle/>
          <a:p>
            <a:r>
              <a:rPr lang="en-US" dirty="0" err="1" smtClean="0"/>
              <a:t>Ook</a:t>
            </a:r>
            <a:r>
              <a:rPr lang="en-US" dirty="0" smtClean="0"/>
              <a:t> </a:t>
            </a:r>
            <a:r>
              <a:rPr lang="en-US" dirty="0" err="1" smtClean="0"/>
              <a:t>hier</a:t>
            </a:r>
            <a:r>
              <a:rPr lang="en-US" dirty="0" smtClean="0"/>
              <a:t> </a:t>
            </a:r>
            <a:r>
              <a:rPr lang="en-US" dirty="0" err="1" smtClean="0"/>
              <a:t>helpt</a:t>
            </a:r>
            <a:r>
              <a:rPr lang="en-US" dirty="0" smtClean="0"/>
              <a:t> de context </a:t>
            </a:r>
            <a:r>
              <a:rPr lang="en-US" dirty="0" err="1" smtClean="0"/>
              <a:t>weer</a:t>
            </a:r>
            <a:r>
              <a:rPr lang="en-US" dirty="0" smtClean="0"/>
              <a:t>:</a:t>
            </a:r>
          </a:p>
          <a:p>
            <a:r>
              <a:rPr lang="en-US" dirty="0" smtClean="0"/>
              <a:t>Lees </a:t>
            </a:r>
            <a:r>
              <a:rPr lang="en-US" dirty="0" err="1" smtClean="0"/>
              <a:t>vers</a:t>
            </a:r>
            <a:r>
              <a:rPr lang="en-US" dirty="0" smtClean="0"/>
              <a:t> 23:</a:t>
            </a:r>
          </a:p>
          <a:p>
            <a:r>
              <a:rPr lang="en-US" dirty="0" smtClean="0"/>
              <a:t>‘</a:t>
            </a:r>
            <a:r>
              <a:rPr lang="en-US" dirty="0" err="1" smtClean="0"/>
              <a:t>Ieder</a:t>
            </a:r>
            <a:r>
              <a:rPr lang="en-US" dirty="0" smtClean="0"/>
              <a:t> </a:t>
            </a:r>
            <a:r>
              <a:rPr lang="en-US" dirty="0" err="1" smtClean="0"/>
              <a:t>echter</a:t>
            </a:r>
            <a:r>
              <a:rPr lang="en-US" dirty="0" smtClean="0"/>
              <a:t> in </a:t>
            </a:r>
            <a:r>
              <a:rPr lang="en-US" dirty="0" err="1" smtClean="0"/>
              <a:t>zijn</a:t>
            </a:r>
            <a:r>
              <a:rPr lang="en-US" dirty="0" smtClean="0"/>
              <a:t> </a:t>
            </a:r>
            <a:r>
              <a:rPr lang="en-US" dirty="0" err="1" smtClean="0"/>
              <a:t>eigen</a:t>
            </a:r>
            <a:r>
              <a:rPr lang="en-US" dirty="0" smtClean="0"/>
              <a:t> </a:t>
            </a:r>
            <a:r>
              <a:rPr lang="en-US" dirty="0" err="1" smtClean="0"/>
              <a:t>orde</a:t>
            </a:r>
            <a:r>
              <a:rPr lang="en-US" dirty="0" smtClean="0"/>
              <a:t>: </a:t>
            </a:r>
            <a:r>
              <a:rPr lang="en-US" dirty="0" err="1" smtClean="0"/>
              <a:t>Christus</a:t>
            </a:r>
            <a:r>
              <a:rPr lang="en-US" dirty="0" smtClean="0"/>
              <a:t> </a:t>
            </a:r>
            <a:r>
              <a:rPr lang="en-US" dirty="0" err="1" smtClean="0"/>
              <a:t>als</a:t>
            </a:r>
            <a:r>
              <a:rPr lang="en-US" dirty="0" smtClean="0"/>
              <a:t> </a:t>
            </a:r>
            <a:r>
              <a:rPr lang="en-US" dirty="0" err="1" smtClean="0"/>
              <a:t>Eersteling</a:t>
            </a:r>
            <a:r>
              <a:rPr lang="en-US" dirty="0" smtClean="0"/>
              <a:t>, </a:t>
            </a:r>
            <a:r>
              <a:rPr lang="en-US" dirty="0" err="1" smtClean="0"/>
              <a:t>daarna</a:t>
            </a:r>
            <a:r>
              <a:rPr lang="en-US" dirty="0" smtClean="0"/>
              <a:t> </a:t>
            </a:r>
            <a:r>
              <a:rPr lang="en-US" i="1" dirty="0" err="1" smtClean="0"/>
              <a:t>wie</a:t>
            </a:r>
            <a:r>
              <a:rPr lang="en-US" i="1" dirty="0" smtClean="0"/>
              <a:t> van </a:t>
            </a:r>
            <a:r>
              <a:rPr lang="en-US" i="1" dirty="0" err="1" smtClean="0"/>
              <a:t>Christus</a:t>
            </a:r>
            <a:r>
              <a:rPr lang="en-US" i="1" dirty="0" smtClean="0"/>
              <a:t> </a:t>
            </a:r>
            <a:r>
              <a:rPr lang="en-US" i="1" dirty="0" err="1" smtClean="0"/>
              <a:t>zijn</a:t>
            </a:r>
            <a:r>
              <a:rPr lang="en-US" dirty="0" smtClean="0"/>
              <a:t>, </a:t>
            </a:r>
            <a:r>
              <a:rPr lang="en-US" dirty="0" err="1" smtClean="0"/>
              <a:t>bij</a:t>
            </a:r>
            <a:r>
              <a:rPr lang="en-US" dirty="0" smtClean="0"/>
              <a:t> </a:t>
            </a:r>
            <a:r>
              <a:rPr lang="en-US" dirty="0" err="1" smtClean="0"/>
              <a:t>Zijn</a:t>
            </a:r>
            <a:r>
              <a:rPr lang="en-US" dirty="0" smtClean="0"/>
              <a:t> </a:t>
            </a:r>
            <a:r>
              <a:rPr lang="en-US" dirty="0" err="1" smtClean="0"/>
              <a:t>komst</a:t>
            </a:r>
            <a:r>
              <a:rPr lang="en-US" dirty="0" smtClean="0"/>
              <a:t>’. </a:t>
            </a:r>
          </a:p>
          <a:p>
            <a:r>
              <a:rPr lang="en-US" dirty="0" smtClean="0"/>
              <a:t>De ‘</a:t>
            </a:r>
            <a:r>
              <a:rPr lang="en-US" dirty="0" err="1" smtClean="0"/>
              <a:t>allen</a:t>
            </a:r>
            <a:r>
              <a:rPr lang="en-US" dirty="0" smtClean="0"/>
              <a:t>’ </a:t>
            </a:r>
            <a:r>
              <a:rPr lang="en-US" dirty="0" err="1" smtClean="0"/>
              <a:t>uit</a:t>
            </a:r>
            <a:r>
              <a:rPr lang="en-US" dirty="0" smtClean="0"/>
              <a:t> </a:t>
            </a:r>
            <a:r>
              <a:rPr lang="en-US" dirty="0" err="1" smtClean="0"/>
              <a:t>vers</a:t>
            </a:r>
            <a:r>
              <a:rPr lang="en-US" dirty="0" smtClean="0"/>
              <a:t> 22 </a:t>
            </a:r>
            <a:r>
              <a:rPr lang="en-US" dirty="0" err="1" smtClean="0"/>
              <a:t>zijn</a:t>
            </a:r>
            <a:r>
              <a:rPr lang="en-US" dirty="0" smtClean="0"/>
              <a:t> ‘</a:t>
            </a:r>
            <a:r>
              <a:rPr lang="en-US" dirty="0" err="1" smtClean="0"/>
              <a:t>degenen</a:t>
            </a:r>
            <a:r>
              <a:rPr lang="en-US" dirty="0" smtClean="0"/>
              <a:t> die van </a:t>
            </a:r>
            <a:r>
              <a:rPr lang="en-US" dirty="0" err="1" smtClean="0"/>
              <a:t>Christus</a:t>
            </a:r>
            <a:r>
              <a:rPr lang="en-US" dirty="0" smtClean="0"/>
              <a:t> </a:t>
            </a:r>
            <a:r>
              <a:rPr lang="en-US" dirty="0" err="1" smtClean="0"/>
              <a:t>zijn</a:t>
            </a:r>
            <a:r>
              <a:rPr lang="en-US" dirty="0" smtClean="0"/>
              <a:t>’ </a:t>
            </a:r>
            <a:r>
              <a:rPr lang="en-US" dirty="0" err="1" smtClean="0"/>
              <a:t>uit</a:t>
            </a:r>
            <a:r>
              <a:rPr lang="en-US" dirty="0" smtClean="0"/>
              <a:t> </a:t>
            </a:r>
            <a:r>
              <a:rPr lang="en-US" dirty="0" err="1" smtClean="0"/>
              <a:t>vers</a:t>
            </a:r>
            <a:r>
              <a:rPr lang="en-US" dirty="0" smtClean="0"/>
              <a:t> 23 – en </a:t>
            </a:r>
            <a:r>
              <a:rPr lang="en-US" dirty="0" err="1" smtClean="0"/>
              <a:t>niet</a:t>
            </a:r>
            <a:r>
              <a:rPr lang="en-US" dirty="0" smtClean="0"/>
              <a:t> </a:t>
            </a:r>
            <a:r>
              <a:rPr lang="en-US" dirty="0" err="1" smtClean="0"/>
              <a:t>alle</a:t>
            </a:r>
            <a:r>
              <a:rPr lang="en-US" dirty="0" smtClean="0"/>
              <a:t> </a:t>
            </a:r>
            <a:r>
              <a:rPr lang="en-US" dirty="0" err="1" smtClean="0"/>
              <a:t>mensen</a:t>
            </a:r>
            <a:r>
              <a:rPr lang="en-US" dirty="0" smtClean="0"/>
              <a:t> </a:t>
            </a:r>
            <a:r>
              <a:rPr lang="en-US" dirty="0" err="1" smtClean="0"/>
              <a:t>zondermeer</a:t>
            </a:r>
            <a:r>
              <a:rPr lang="en-US" dirty="0" smtClean="0"/>
              <a:t>. </a:t>
            </a:r>
          </a:p>
          <a:p>
            <a:endParaRPr lang="nl-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 calcmode="lin" valueType="num">
                                      <p:cBhvr additive="base">
                                        <p:cTn id="3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1" end="1"/>
                                            </p:txEl>
                                          </p:spTgt>
                                        </p:tgtEl>
                                        <p:attrNameLst>
                                          <p:attrName>style.visibility</p:attrName>
                                        </p:attrNameLst>
                                      </p:cBhvr>
                                      <p:to>
                                        <p:strVal val="visible"/>
                                      </p:to>
                                    </p:set>
                                    <p:anim calcmode="lin" valueType="num">
                                      <p:cBhvr additive="base">
                                        <p:cTn id="3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2" end="2"/>
                                            </p:txEl>
                                          </p:spTgt>
                                        </p:tgtEl>
                                        <p:attrNameLst>
                                          <p:attrName>style.visibility</p:attrName>
                                        </p:attrNameLst>
                                      </p:cBhvr>
                                      <p:to>
                                        <p:strVal val="visible"/>
                                      </p:to>
                                    </p:set>
                                    <p:anim calcmode="lin" valueType="num">
                                      <p:cBhvr additive="base">
                                        <p:cTn id="4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4">
                                            <p:txEl>
                                              <p:pRg st="3" end="3"/>
                                            </p:txEl>
                                          </p:spTgt>
                                        </p:tgtEl>
                                        <p:attrNameLst>
                                          <p:attrName>style.visibility</p:attrName>
                                        </p:attrNameLst>
                                      </p:cBhvr>
                                      <p:to>
                                        <p:strVal val="visible"/>
                                      </p:to>
                                    </p:set>
                                    <p:anim calcmode="lin" valueType="num">
                                      <p:cBhvr additive="base">
                                        <p:cTn id="4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922114"/>
          </a:xfrm>
        </p:spPr>
        <p:txBody>
          <a:bodyPr>
            <a:normAutofit fontScale="90000"/>
          </a:bodyPr>
          <a:lstStyle/>
          <a:p>
            <a:r>
              <a:rPr lang="nl-NL" dirty="0" smtClean="0"/>
              <a:t>Vier argumenten om </a:t>
            </a:r>
            <a:r>
              <a:rPr lang="nl-NL" dirty="0" err="1" smtClean="0"/>
              <a:t>alverzoening</a:t>
            </a:r>
            <a:r>
              <a:rPr lang="nl-NL" dirty="0" smtClean="0"/>
              <a:t> af te wijzen</a:t>
            </a:r>
            <a:endParaRPr lang="nl-NL" dirty="0"/>
          </a:p>
        </p:txBody>
      </p:sp>
      <p:sp>
        <p:nvSpPr>
          <p:cNvPr id="3" name="Tijdelijke aanduiding voor inhoud 2"/>
          <p:cNvSpPr>
            <a:spLocks noGrp="1"/>
          </p:cNvSpPr>
          <p:nvPr>
            <p:ph sz="quarter" idx="1"/>
          </p:nvPr>
        </p:nvSpPr>
        <p:spPr>
          <a:xfrm>
            <a:off x="457200" y="1412776"/>
            <a:ext cx="8229600" cy="4713387"/>
          </a:xfrm>
        </p:spPr>
        <p:txBody>
          <a:bodyPr/>
          <a:lstStyle/>
          <a:p>
            <a:r>
              <a:rPr lang="nl-NL" dirty="0" smtClean="0"/>
              <a:t>I: </a:t>
            </a:r>
            <a:r>
              <a:rPr lang="nl-NL" dirty="0" err="1" smtClean="0"/>
              <a:t>Alverzoening</a:t>
            </a:r>
            <a:r>
              <a:rPr lang="nl-NL" dirty="0" smtClean="0"/>
              <a:t> doet geen recht aan het gegeven dat we ´alleen door het geloof´ behouden worden:</a:t>
            </a:r>
          </a:p>
          <a:p>
            <a:pPr lvl="1"/>
            <a:r>
              <a:rPr lang="nl-NL" dirty="0" smtClean="0"/>
              <a:t>‘</a:t>
            </a:r>
            <a:r>
              <a:rPr lang="nl-NL" dirty="0" smtClean="0"/>
              <a:t>Wij </a:t>
            </a:r>
            <a:r>
              <a:rPr lang="nl-NL" dirty="0" smtClean="0"/>
              <a:t>dan gerechtvaardigd uit het geloof, hebben vrede bij God door onze </a:t>
            </a:r>
            <a:r>
              <a:rPr lang="nl-NL" dirty="0" err="1" smtClean="0"/>
              <a:t>Heere</a:t>
            </a:r>
            <a:r>
              <a:rPr lang="nl-NL" dirty="0" smtClean="0"/>
              <a:t> Jezus </a:t>
            </a:r>
            <a:r>
              <a:rPr lang="nl-NL" dirty="0" smtClean="0"/>
              <a:t>Christus’ </a:t>
            </a:r>
            <a:r>
              <a:rPr lang="nl-NL" dirty="0" smtClean="0"/>
              <a:t>(Rom. 5: 1)</a:t>
            </a:r>
          </a:p>
          <a:p>
            <a:pPr lvl="1"/>
            <a:r>
              <a:rPr lang="nl-NL" dirty="0" smtClean="0"/>
              <a:t>‘</a:t>
            </a:r>
            <a:r>
              <a:rPr lang="nl-NL" dirty="0" smtClean="0"/>
              <a:t>Wie </a:t>
            </a:r>
            <a:r>
              <a:rPr lang="nl-NL" dirty="0" smtClean="0"/>
              <a:t>geloofd zal hebben en gedoopt zal zijn, zal zalig worden, maar wie niet geloofd zal hebben, zal verdoemd </a:t>
            </a:r>
            <a:r>
              <a:rPr lang="nl-NL" dirty="0" smtClean="0"/>
              <a:t>worden’ </a:t>
            </a:r>
            <a:r>
              <a:rPr lang="nl-NL" dirty="0" smtClean="0"/>
              <a:t>(Mark. 16: 16)</a:t>
            </a:r>
            <a:endParaRPr lang="nl-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922114"/>
          </a:xfrm>
        </p:spPr>
        <p:txBody>
          <a:bodyPr/>
          <a:lstStyle/>
          <a:p>
            <a:endParaRPr lang="nl-NL" dirty="0"/>
          </a:p>
        </p:txBody>
      </p:sp>
      <p:sp>
        <p:nvSpPr>
          <p:cNvPr id="3" name="Tijdelijke aanduiding voor inhoud 2"/>
          <p:cNvSpPr>
            <a:spLocks noGrp="1"/>
          </p:cNvSpPr>
          <p:nvPr>
            <p:ph sz="quarter" idx="1"/>
          </p:nvPr>
        </p:nvSpPr>
        <p:spPr>
          <a:xfrm>
            <a:off x="457200" y="1412776"/>
            <a:ext cx="8229600" cy="4713387"/>
          </a:xfrm>
        </p:spPr>
        <p:txBody>
          <a:bodyPr/>
          <a:lstStyle/>
          <a:p>
            <a:r>
              <a:rPr lang="nl-NL" dirty="0" smtClean="0"/>
              <a:t>II: </a:t>
            </a:r>
            <a:r>
              <a:rPr lang="nl-NL" dirty="0" err="1" smtClean="0"/>
              <a:t>Alverzoening</a:t>
            </a:r>
            <a:r>
              <a:rPr lang="nl-NL" dirty="0" smtClean="0"/>
              <a:t> is niet verenigbaar met de leer van het oordeel.</a:t>
            </a:r>
          </a:p>
          <a:p>
            <a:pPr lvl="1"/>
            <a:r>
              <a:rPr lang="nl-NL" dirty="0" smtClean="0"/>
              <a:t>‘</a:t>
            </a:r>
            <a:r>
              <a:rPr lang="nl-NL" dirty="0" smtClean="0"/>
              <a:t>En </a:t>
            </a:r>
            <a:r>
              <a:rPr lang="nl-NL" dirty="0" smtClean="0"/>
              <a:t>dezen zullen gaan in de eeuwige straf, maar de rechtvaardigen in het eeuwige </a:t>
            </a:r>
            <a:r>
              <a:rPr lang="nl-NL" dirty="0" smtClean="0"/>
              <a:t>leven’ </a:t>
            </a:r>
            <a:r>
              <a:rPr lang="nl-NL" dirty="0" smtClean="0"/>
              <a:t>(Matth. 25: 46)</a:t>
            </a:r>
          </a:p>
          <a:p>
            <a:pPr lvl="1"/>
            <a:r>
              <a:rPr lang="nl-NL" dirty="0" smtClean="0"/>
              <a:t>‘</a:t>
            </a:r>
            <a:r>
              <a:rPr lang="nl-NL" dirty="0" smtClean="0"/>
              <a:t>…</a:t>
            </a:r>
            <a:r>
              <a:rPr lang="nl-NL" dirty="0" smtClean="0"/>
              <a:t>opdat ieder die in Hem gelooft, niet verloren gaat</a:t>
            </a:r>
            <a:r>
              <a:rPr lang="nl-NL" dirty="0" smtClean="0"/>
              <a:t>…’ </a:t>
            </a:r>
            <a:r>
              <a:rPr lang="nl-NL" dirty="0" smtClean="0"/>
              <a:t>(Joh. 3:15)</a:t>
            </a:r>
            <a:endParaRPr lang="nl-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dirty="0"/>
          </a:p>
        </p:txBody>
      </p:sp>
      <p:sp>
        <p:nvSpPr>
          <p:cNvPr id="3" name="Tijdelijke aanduiding voor inhoud 2"/>
          <p:cNvSpPr>
            <a:spLocks noGrp="1"/>
          </p:cNvSpPr>
          <p:nvPr>
            <p:ph sz="quarter" idx="1"/>
          </p:nvPr>
        </p:nvSpPr>
        <p:spPr/>
        <p:txBody>
          <a:bodyPr>
            <a:normAutofit/>
          </a:bodyPr>
          <a:lstStyle/>
          <a:p>
            <a:r>
              <a:rPr lang="nl-NL" dirty="0" smtClean="0"/>
              <a:t>III: </a:t>
            </a:r>
            <a:r>
              <a:rPr lang="nl-NL" dirty="0" err="1" smtClean="0"/>
              <a:t>Alverzoening</a:t>
            </a:r>
            <a:r>
              <a:rPr lang="nl-NL" dirty="0" smtClean="0"/>
              <a:t> verhoudt zich niet met de leer van de verkiezing.</a:t>
            </a:r>
          </a:p>
          <a:p>
            <a:r>
              <a:rPr lang="nl-NL" dirty="0" smtClean="0"/>
              <a:t>Dat niet alle mensen zalig worden, is omdat God niet alle mensen verkozen heeft tot de zaligheid.</a:t>
            </a:r>
          </a:p>
          <a:p>
            <a:pPr lvl="1"/>
            <a:r>
              <a:rPr lang="nl-NL" dirty="0" smtClean="0"/>
              <a:t>‘</a:t>
            </a:r>
            <a:r>
              <a:rPr lang="nl-NL" dirty="0" smtClean="0"/>
              <a:t>…</a:t>
            </a:r>
            <a:r>
              <a:rPr lang="nl-NL" dirty="0" smtClean="0"/>
              <a:t>Hij heeft ons voor de grondlegging van de wereld uitverkoren in Hem</a:t>
            </a:r>
            <a:r>
              <a:rPr lang="nl-NL" dirty="0" smtClean="0"/>
              <a:t>…’(</a:t>
            </a:r>
            <a:r>
              <a:rPr lang="nl-NL" dirty="0" err="1" smtClean="0"/>
              <a:t>Ef</a:t>
            </a:r>
            <a:r>
              <a:rPr lang="nl-NL" dirty="0" smtClean="0"/>
              <a:t>. 1: 4)</a:t>
            </a:r>
          </a:p>
          <a:p>
            <a:pPr lvl="1"/>
            <a:r>
              <a:rPr lang="nl-NL" dirty="0" smtClean="0"/>
              <a:t>‘</a:t>
            </a:r>
            <a:r>
              <a:rPr lang="nl-NL" dirty="0" smtClean="0"/>
              <a:t>…</a:t>
            </a:r>
            <a:r>
              <a:rPr lang="nl-NL" dirty="0" smtClean="0"/>
              <a:t>Hij ontfermt Zich over wie Hij wil, en Hij verhardt wie Hij </a:t>
            </a:r>
            <a:r>
              <a:rPr lang="nl-NL" dirty="0" smtClean="0"/>
              <a:t>wil’ </a:t>
            </a:r>
            <a:r>
              <a:rPr lang="nl-NL" dirty="0" smtClean="0"/>
              <a:t>(Rom. 9: 18)</a:t>
            </a:r>
          </a:p>
          <a:p>
            <a:pPr lvl="1"/>
            <a:r>
              <a:rPr lang="nl-NL" dirty="0" smtClean="0"/>
              <a:t>‘</a:t>
            </a:r>
            <a:r>
              <a:rPr lang="nl-NL" dirty="0" smtClean="0"/>
              <a:t>Of </a:t>
            </a:r>
            <a:r>
              <a:rPr lang="nl-NL" dirty="0" smtClean="0"/>
              <a:t>heeft de pottenbakker geen macht over het leem, om uit dezelfde klomp klei het ene voorwerp tot een eervol, het andere tot een oneervol voorwerp te maken</a:t>
            </a:r>
            <a:r>
              <a:rPr lang="nl-NL" dirty="0" smtClean="0"/>
              <a:t>?’ </a:t>
            </a:r>
            <a:r>
              <a:rPr lang="nl-NL" dirty="0" smtClean="0"/>
              <a:t>(Rom. 9: 21)</a:t>
            </a:r>
          </a:p>
          <a:p>
            <a:pPr lvl="1"/>
            <a:endParaRPr lang="nl-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457200" y="274638"/>
            <a:ext cx="8229600" cy="706090"/>
          </a:xfrm>
        </p:spPr>
        <p:txBody>
          <a:bodyPr>
            <a:normAutofit/>
          </a:bodyPr>
          <a:lstStyle/>
          <a:p>
            <a:r>
              <a:rPr lang="en-US" dirty="0" err="1" smtClean="0"/>
              <a:t>Wie</a:t>
            </a:r>
            <a:r>
              <a:rPr lang="en-US" dirty="0" smtClean="0"/>
              <a:t> </a:t>
            </a:r>
            <a:r>
              <a:rPr lang="en-US" dirty="0" err="1" smtClean="0"/>
              <a:t>gaan</a:t>
            </a:r>
            <a:r>
              <a:rPr lang="en-US" dirty="0" smtClean="0"/>
              <a:t> </a:t>
            </a:r>
            <a:r>
              <a:rPr lang="en-US" dirty="0" err="1" smtClean="0"/>
              <a:t>er</a:t>
            </a:r>
            <a:r>
              <a:rPr lang="en-US" dirty="0" smtClean="0"/>
              <a:t> </a:t>
            </a:r>
            <a:r>
              <a:rPr lang="en-US" dirty="0" err="1" smtClean="0"/>
              <a:t>naar</a:t>
            </a:r>
            <a:r>
              <a:rPr lang="en-US" dirty="0" smtClean="0"/>
              <a:t> de </a:t>
            </a:r>
            <a:r>
              <a:rPr lang="en-US" dirty="0" err="1" smtClean="0"/>
              <a:t>hemel</a:t>
            </a:r>
            <a:r>
              <a:rPr lang="en-US" dirty="0" smtClean="0"/>
              <a:t>?</a:t>
            </a:r>
            <a:endParaRPr lang="nl-NL" dirty="0"/>
          </a:p>
        </p:txBody>
      </p:sp>
      <p:sp>
        <p:nvSpPr>
          <p:cNvPr id="5" name="Tijdelijke aanduiding voor inhoud 4"/>
          <p:cNvSpPr>
            <a:spLocks noGrp="1"/>
          </p:cNvSpPr>
          <p:nvPr>
            <p:ph sz="quarter" idx="1"/>
          </p:nvPr>
        </p:nvSpPr>
        <p:spPr>
          <a:xfrm>
            <a:off x="457200" y="1124744"/>
            <a:ext cx="4038600" cy="5001419"/>
          </a:xfrm>
        </p:spPr>
        <p:txBody>
          <a:bodyPr>
            <a:normAutofit fontScale="92500"/>
          </a:bodyPr>
          <a:lstStyle/>
          <a:p>
            <a:r>
              <a:rPr lang="nl-NL" dirty="0" smtClean="0"/>
              <a:t>Volgens een onderzoek van de Barna Group geloven de meeste Amerikanen…</a:t>
            </a:r>
          </a:p>
          <a:p>
            <a:r>
              <a:rPr lang="nl-NL" dirty="0" smtClean="0"/>
              <a:t>…dat ze naar de hemel gaan…</a:t>
            </a:r>
          </a:p>
          <a:p>
            <a:r>
              <a:rPr lang="nl-NL" dirty="0" smtClean="0"/>
              <a:t>…dat geldt ook van alle mensen die goed geleefd hebben…</a:t>
            </a:r>
          </a:p>
          <a:p>
            <a:r>
              <a:rPr lang="nl-NL" dirty="0" smtClean="0"/>
              <a:t>…en misschien wel iedereen…</a:t>
            </a:r>
          </a:p>
          <a:p>
            <a:r>
              <a:rPr lang="en-US" dirty="0" err="1" smtClean="0"/>
              <a:t>Maar</a:t>
            </a:r>
            <a:r>
              <a:rPr lang="en-US" dirty="0" smtClean="0"/>
              <a:t> </a:t>
            </a:r>
            <a:r>
              <a:rPr lang="en-US" dirty="0" err="1" smtClean="0"/>
              <a:t>wat</a:t>
            </a:r>
            <a:r>
              <a:rPr lang="en-US" dirty="0" smtClean="0"/>
              <a:t> </a:t>
            </a:r>
            <a:r>
              <a:rPr lang="en-US" dirty="0" err="1" smtClean="0"/>
              <a:t>zegt</a:t>
            </a:r>
            <a:r>
              <a:rPr lang="en-US" dirty="0" smtClean="0"/>
              <a:t> de </a:t>
            </a:r>
            <a:r>
              <a:rPr lang="en-US" dirty="0" err="1" smtClean="0"/>
              <a:t>Bijbel</a:t>
            </a:r>
            <a:r>
              <a:rPr lang="en-US" dirty="0" smtClean="0"/>
              <a:t>?</a:t>
            </a:r>
            <a:endParaRPr lang="nl-NL" dirty="0" smtClean="0"/>
          </a:p>
          <a:p>
            <a:endParaRPr lang="nl-NL" dirty="0"/>
          </a:p>
        </p:txBody>
      </p:sp>
      <p:pic>
        <p:nvPicPr>
          <p:cNvPr id="7" name="Tijdelijke aanduiding voor inhoud 6" descr="hemel.jpg"/>
          <p:cNvPicPr>
            <a:picLocks noGrp="1" noChangeAspect="1"/>
          </p:cNvPicPr>
          <p:nvPr>
            <p:ph sz="quarter" idx="2"/>
          </p:nvPr>
        </p:nvPicPr>
        <p:blipFill>
          <a:blip r:embed="rId2" cstate="print"/>
          <a:stretch>
            <a:fillRect/>
          </a:stretch>
        </p:blipFill>
        <p:spPr>
          <a:xfrm>
            <a:off x="4499992" y="1556792"/>
            <a:ext cx="4038600" cy="2415948"/>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sz="quarter" idx="1"/>
          </p:nvPr>
        </p:nvSpPr>
        <p:spPr/>
        <p:txBody>
          <a:bodyPr>
            <a:normAutofit/>
          </a:bodyPr>
          <a:lstStyle/>
          <a:p>
            <a:r>
              <a:rPr lang="nl-NL" dirty="0" smtClean="0"/>
              <a:t>IV: </a:t>
            </a:r>
            <a:r>
              <a:rPr lang="nl-NL" dirty="0" err="1" smtClean="0"/>
              <a:t>Alverzoening</a:t>
            </a:r>
            <a:r>
              <a:rPr lang="nl-NL" dirty="0" smtClean="0"/>
              <a:t> verhoudt zich niet tot de opdracht om het evangelie onder alle volken bekend te maken:</a:t>
            </a:r>
          </a:p>
          <a:p>
            <a:pPr lvl="1"/>
            <a:r>
              <a:rPr lang="nl-NL" dirty="0" smtClean="0"/>
              <a:t>‘</a:t>
            </a:r>
            <a:r>
              <a:rPr lang="nl-NL" dirty="0" smtClean="0"/>
              <a:t>Ga </a:t>
            </a:r>
            <a:r>
              <a:rPr lang="nl-NL" dirty="0" smtClean="0"/>
              <a:t>dan heen, onderwijs alle volken, hen dopend in de naam van de Vader en van de Zoon en van de Heilige Geest, hun lerend alles wat Ik u geboden heb, in acht te </a:t>
            </a:r>
            <a:r>
              <a:rPr lang="nl-NL" dirty="0" smtClean="0"/>
              <a:t>nemen’ </a:t>
            </a:r>
            <a:r>
              <a:rPr lang="nl-NL" dirty="0" smtClean="0"/>
              <a:t>(Matth. 28: 19)</a:t>
            </a:r>
            <a:endParaRPr lang="nl-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en-US" dirty="0" err="1" smtClean="0"/>
              <a:t>Neem</a:t>
            </a:r>
            <a:r>
              <a:rPr lang="en-US" dirty="0" smtClean="0"/>
              <a:t> </a:t>
            </a:r>
            <a:r>
              <a:rPr lang="en-US" dirty="0" err="1" smtClean="0"/>
              <a:t>Paulus</a:t>
            </a:r>
            <a:r>
              <a:rPr lang="en-US" dirty="0" smtClean="0"/>
              <a:t>…</a:t>
            </a:r>
            <a:endParaRPr lang="nl-NL" dirty="0"/>
          </a:p>
        </p:txBody>
      </p:sp>
      <p:sp>
        <p:nvSpPr>
          <p:cNvPr id="3" name="Tijdelijke aanduiding voor inhoud 2"/>
          <p:cNvSpPr>
            <a:spLocks noGrp="1"/>
          </p:cNvSpPr>
          <p:nvPr>
            <p:ph sz="quarter" idx="1"/>
          </p:nvPr>
        </p:nvSpPr>
        <p:spPr>
          <a:xfrm>
            <a:off x="457200" y="980728"/>
            <a:ext cx="8229600" cy="5145435"/>
          </a:xfrm>
        </p:spPr>
        <p:txBody>
          <a:bodyPr>
            <a:normAutofit fontScale="92500" lnSpcReduction="10000"/>
          </a:bodyPr>
          <a:lstStyle/>
          <a:p>
            <a:r>
              <a:rPr lang="en-US" dirty="0" err="1" smtClean="0"/>
              <a:t>Paulus</a:t>
            </a:r>
            <a:r>
              <a:rPr lang="en-US" dirty="0" smtClean="0"/>
              <a:t> </a:t>
            </a:r>
            <a:r>
              <a:rPr lang="en-US" dirty="0" err="1" smtClean="0"/>
              <a:t>spande</a:t>
            </a:r>
            <a:r>
              <a:rPr lang="en-US" dirty="0" smtClean="0"/>
              <a:t> </a:t>
            </a:r>
            <a:r>
              <a:rPr lang="en-US" dirty="0" err="1" smtClean="0"/>
              <a:t>zich</a:t>
            </a:r>
            <a:r>
              <a:rPr lang="en-US" dirty="0" smtClean="0"/>
              <a:t> tot het </a:t>
            </a:r>
            <a:r>
              <a:rPr lang="en-US" dirty="0" err="1" smtClean="0"/>
              <a:t>uiterste</a:t>
            </a:r>
            <a:r>
              <a:rPr lang="en-US" dirty="0" smtClean="0"/>
              <a:t> in </a:t>
            </a:r>
            <a:r>
              <a:rPr lang="en-US" dirty="0" err="1" smtClean="0"/>
              <a:t>om</a:t>
            </a:r>
            <a:r>
              <a:rPr lang="en-US" dirty="0" smtClean="0"/>
              <a:t> </a:t>
            </a:r>
            <a:r>
              <a:rPr lang="en-US" dirty="0" err="1" smtClean="0"/>
              <a:t>mensen</a:t>
            </a:r>
            <a:r>
              <a:rPr lang="en-US" dirty="0" smtClean="0"/>
              <a:t> </a:t>
            </a:r>
            <a:r>
              <a:rPr lang="en-US" dirty="0" err="1" smtClean="0"/>
              <a:t>te</a:t>
            </a:r>
            <a:r>
              <a:rPr lang="en-US" dirty="0" smtClean="0"/>
              <a:t> </a:t>
            </a:r>
            <a:r>
              <a:rPr lang="en-US" dirty="0" err="1" smtClean="0"/>
              <a:t>bereiken</a:t>
            </a:r>
            <a:r>
              <a:rPr lang="en-US" dirty="0" smtClean="0"/>
              <a:t> met het </a:t>
            </a:r>
            <a:r>
              <a:rPr lang="en-US" dirty="0" err="1" smtClean="0"/>
              <a:t>evangelie</a:t>
            </a:r>
            <a:r>
              <a:rPr lang="en-US" dirty="0" smtClean="0"/>
              <a:t>…</a:t>
            </a:r>
          </a:p>
          <a:p>
            <a:pPr lvl="1"/>
            <a:r>
              <a:rPr lang="en-US" b="1" dirty="0" smtClean="0"/>
              <a:t>…</a:t>
            </a:r>
            <a:r>
              <a:rPr lang="en-US" b="1" dirty="0" err="1" smtClean="0"/>
              <a:t>omdat</a:t>
            </a:r>
            <a:r>
              <a:rPr lang="en-US" b="1" dirty="0" smtClean="0"/>
              <a:t> </a:t>
            </a:r>
            <a:r>
              <a:rPr lang="en-US" b="1" dirty="0" err="1" smtClean="0"/>
              <a:t>hij</a:t>
            </a:r>
            <a:r>
              <a:rPr lang="en-US" b="1" dirty="0" smtClean="0"/>
              <a:t> </a:t>
            </a:r>
            <a:r>
              <a:rPr lang="en-US" b="1" dirty="0" err="1" smtClean="0"/>
              <a:t>geloofde</a:t>
            </a:r>
            <a:r>
              <a:rPr lang="en-US" b="1" dirty="0" smtClean="0"/>
              <a:t> in </a:t>
            </a:r>
            <a:r>
              <a:rPr lang="en-US" b="1" dirty="0" err="1" smtClean="0"/>
              <a:t>zijn</a:t>
            </a:r>
            <a:r>
              <a:rPr lang="en-US" b="1" dirty="0" smtClean="0"/>
              <a:t> </a:t>
            </a:r>
            <a:r>
              <a:rPr lang="en-US" b="1" dirty="0" err="1" smtClean="0"/>
              <a:t>opdracht</a:t>
            </a:r>
            <a:endParaRPr lang="en-US" b="1" dirty="0" smtClean="0"/>
          </a:p>
          <a:p>
            <a:pPr lvl="2"/>
            <a:r>
              <a:rPr lang="en-US" dirty="0" smtClean="0"/>
              <a:t>‘Hoe </a:t>
            </a:r>
            <a:r>
              <a:rPr lang="en-US" dirty="0" err="1" smtClean="0"/>
              <a:t>zullen</a:t>
            </a:r>
            <a:r>
              <a:rPr lang="en-US" dirty="0" smtClean="0"/>
              <a:t> </a:t>
            </a:r>
            <a:r>
              <a:rPr lang="en-US" dirty="0" err="1" smtClean="0"/>
              <a:t>zij</a:t>
            </a:r>
            <a:r>
              <a:rPr lang="en-US" dirty="0" smtClean="0"/>
              <a:t> in Hem </a:t>
            </a:r>
            <a:r>
              <a:rPr lang="en-US" dirty="0" err="1" smtClean="0"/>
              <a:t>geloven</a:t>
            </a:r>
            <a:r>
              <a:rPr lang="en-US" dirty="0" smtClean="0"/>
              <a:t> van </a:t>
            </a:r>
            <a:r>
              <a:rPr lang="en-US" dirty="0" err="1" smtClean="0"/>
              <a:t>Wie</a:t>
            </a:r>
            <a:r>
              <a:rPr lang="en-US" dirty="0" smtClean="0"/>
              <a:t> </a:t>
            </a:r>
            <a:r>
              <a:rPr lang="en-US" dirty="0" err="1" smtClean="0"/>
              <a:t>zij</a:t>
            </a:r>
            <a:r>
              <a:rPr lang="en-US" dirty="0" smtClean="0"/>
              <a:t> </a:t>
            </a:r>
            <a:r>
              <a:rPr lang="en-US" dirty="0" err="1" smtClean="0"/>
              <a:t>niet</a:t>
            </a:r>
            <a:r>
              <a:rPr lang="en-US" dirty="0" smtClean="0"/>
              <a:t> </a:t>
            </a:r>
            <a:r>
              <a:rPr lang="en-US" dirty="0" err="1" smtClean="0"/>
              <a:t>gehoord</a:t>
            </a:r>
            <a:r>
              <a:rPr lang="en-US" dirty="0" smtClean="0"/>
              <a:t> </a:t>
            </a:r>
            <a:r>
              <a:rPr lang="en-US" dirty="0" err="1" smtClean="0"/>
              <a:t>hebben</a:t>
            </a:r>
            <a:r>
              <a:rPr lang="en-US" dirty="0" smtClean="0"/>
              <a:t>?’ (Rom. 10: 14)</a:t>
            </a:r>
          </a:p>
          <a:p>
            <a:pPr lvl="1"/>
            <a:r>
              <a:rPr lang="en-US" b="1" dirty="0" smtClean="0"/>
              <a:t>…</a:t>
            </a:r>
            <a:r>
              <a:rPr lang="en-US" b="1" dirty="0" err="1" smtClean="0"/>
              <a:t>omdat</a:t>
            </a:r>
            <a:r>
              <a:rPr lang="en-US" b="1" dirty="0" smtClean="0"/>
              <a:t> </a:t>
            </a:r>
            <a:r>
              <a:rPr lang="en-US" b="1" dirty="0" err="1" smtClean="0"/>
              <a:t>hij</a:t>
            </a:r>
            <a:r>
              <a:rPr lang="en-US" b="1" dirty="0" smtClean="0"/>
              <a:t> </a:t>
            </a:r>
            <a:r>
              <a:rPr lang="en-US" b="1" dirty="0" err="1" smtClean="0"/>
              <a:t>geloofde</a:t>
            </a:r>
            <a:r>
              <a:rPr lang="en-US" b="1" dirty="0" smtClean="0"/>
              <a:t> in de </a:t>
            </a:r>
            <a:r>
              <a:rPr lang="en-US" b="1" dirty="0" err="1" smtClean="0"/>
              <a:t>verkiezing</a:t>
            </a:r>
            <a:r>
              <a:rPr lang="en-US" b="1" dirty="0" smtClean="0"/>
              <a:t>…</a:t>
            </a:r>
          </a:p>
          <a:p>
            <a:pPr lvl="2"/>
            <a:r>
              <a:rPr lang="en-US" dirty="0" smtClean="0"/>
              <a:t>‘En de </a:t>
            </a:r>
            <a:r>
              <a:rPr lang="en-US" dirty="0" err="1" smtClean="0"/>
              <a:t>Heere</a:t>
            </a:r>
            <a:r>
              <a:rPr lang="en-US" dirty="0" smtClean="0"/>
              <a:t> </a:t>
            </a:r>
            <a:r>
              <a:rPr lang="en-US" dirty="0" err="1" smtClean="0"/>
              <a:t>zei</a:t>
            </a:r>
            <a:r>
              <a:rPr lang="en-US" dirty="0" smtClean="0"/>
              <a:t> ‘s </a:t>
            </a:r>
            <a:r>
              <a:rPr lang="en-US" dirty="0" err="1" smtClean="0"/>
              <a:t>nachts</a:t>
            </a:r>
            <a:r>
              <a:rPr lang="en-US" dirty="0" smtClean="0"/>
              <a:t> in </a:t>
            </a:r>
            <a:r>
              <a:rPr lang="en-US" dirty="0" err="1" smtClean="0"/>
              <a:t>een</a:t>
            </a:r>
            <a:r>
              <a:rPr lang="en-US" dirty="0" smtClean="0"/>
              <a:t> </a:t>
            </a:r>
            <a:r>
              <a:rPr lang="en-US" dirty="0" err="1" smtClean="0"/>
              <a:t>visioen</a:t>
            </a:r>
            <a:r>
              <a:rPr lang="en-US" dirty="0" smtClean="0"/>
              <a:t> </a:t>
            </a:r>
            <a:r>
              <a:rPr lang="en-US" dirty="0" err="1" smtClean="0"/>
              <a:t>tegen</a:t>
            </a:r>
            <a:r>
              <a:rPr lang="en-US" dirty="0" smtClean="0"/>
              <a:t> </a:t>
            </a:r>
            <a:r>
              <a:rPr lang="en-US" dirty="0" err="1" smtClean="0"/>
              <a:t>Paulus</a:t>
            </a:r>
            <a:r>
              <a:rPr lang="en-US" dirty="0" smtClean="0"/>
              <a:t>: </a:t>
            </a:r>
            <a:r>
              <a:rPr lang="en-US" dirty="0" err="1" smtClean="0"/>
              <a:t>Wees</a:t>
            </a:r>
            <a:r>
              <a:rPr lang="en-US" dirty="0" smtClean="0"/>
              <a:t> </a:t>
            </a:r>
            <a:r>
              <a:rPr lang="en-US" dirty="0" err="1" smtClean="0"/>
              <a:t>niet</a:t>
            </a:r>
            <a:r>
              <a:rPr lang="en-US" dirty="0" smtClean="0"/>
              <a:t> </a:t>
            </a:r>
            <a:r>
              <a:rPr lang="en-US" dirty="0" err="1" smtClean="0"/>
              <a:t>bevreesd</a:t>
            </a:r>
            <a:r>
              <a:rPr lang="en-US" dirty="0" smtClean="0"/>
              <a:t> (…) want </a:t>
            </a:r>
            <a:r>
              <a:rPr lang="en-US" dirty="0" err="1" smtClean="0"/>
              <a:t>Ik</a:t>
            </a:r>
            <a:r>
              <a:rPr lang="en-US" dirty="0" smtClean="0"/>
              <a:t> </a:t>
            </a:r>
            <a:r>
              <a:rPr lang="en-US" dirty="0" err="1" smtClean="0"/>
              <a:t>heb</a:t>
            </a:r>
            <a:r>
              <a:rPr lang="en-US" dirty="0" smtClean="0"/>
              <a:t> </a:t>
            </a:r>
            <a:r>
              <a:rPr lang="en-US" dirty="0" err="1" smtClean="0"/>
              <a:t>veel</a:t>
            </a:r>
            <a:r>
              <a:rPr lang="en-US" dirty="0" smtClean="0"/>
              <a:t> </a:t>
            </a:r>
            <a:r>
              <a:rPr lang="en-US" dirty="0" err="1" smtClean="0"/>
              <a:t>volk</a:t>
            </a:r>
            <a:r>
              <a:rPr lang="en-US" dirty="0" smtClean="0"/>
              <a:t> in </a:t>
            </a:r>
            <a:r>
              <a:rPr lang="en-US" dirty="0" err="1" smtClean="0"/>
              <a:t>deze</a:t>
            </a:r>
            <a:r>
              <a:rPr lang="en-US" dirty="0" smtClean="0"/>
              <a:t> </a:t>
            </a:r>
            <a:r>
              <a:rPr lang="en-US" dirty="0" err="1" smtClean="0"/>
              <a:t>stad</a:t>
            </a:r>
            <a:r>
              <a:rPr lang="en-US" dirty="0" smtClean="0"/>
              <a:t>’ (Hand. 18: 9-10)</a:t>
            </a:r>
          </a:p>
          <a:p>
            <a:pPr lvl="1"/>
            <a:r>
              <a:rPr lang="en-US" b="1" dirty="0" smtClean="0"/>
              <a:t>…</a:t>
            </a:r>
            <a:r>
              <a:rPr lang="en-US" b="1" dirty="0" err="1" smtClean="0"/>
              <a:t>omdat</a:t>
            </a:r>
            <a:r>
              <a:rPr lang="en-US" b="1" dirty="0" smtClean="0"/>
              <a:t> </a:t>
            </a:r>
            <a:r>
              <a:rPr lang="en-US" b="1" dirty="0" err="1" smtClean="0"/>
              <a:t>hij</a:t>
            </a:r>
            <a:r>
              <a:rPr lang="en-US" b="1" dirty="0" smtClean="0"/>
              <a:t> </a:t>
            </a:r>
            <a:r>
              <a:rPr lang="en-US" b="1" dirty="0" err="1" smtClean="0"/>
              <a:t>geloofde</a:t>
            </a:r>
            <a:r>
              <a:rPr lang="en-US" b="1" dirty="0" smtClean="0"/>
              <a:t> in het </a:t>
            </a:r>
            <a:r>
              <a:rPr lang="en-US" b="1" dirty="0" err="1" smtClean="0"/>
              <a:t>oordeel</a:t>
            </a:r>
            <a:endParaRPr lang="en-US" b="1" dirty="0" smtClean="0"/>
          </a:p>
          <a:p>
            <a:pPr lvl="2"/>
            <a:r>
              <a:rPr lang="en-US" dirty="0" smtClean="0"/>
              <a:t>‘Nu </a:t>
            </a:r>
            <a:r>
              <a:rPr lang="en-US" dirty="0" err="1" smtClean="0"/>
              <a:t>wij</a:t>
            </a:r>
            <a:r>
              <a:rPr lang="en-US" dirty="0" smtClean="0"/>
              <a:t> </a:t>
            </a:r>
            <a:r>
              <a:rPr lang="en-US" dirty="0" err="1" smtClean="0"/>
              <a:t>dan</a:t>
            </a:r>
            <a:r>
              <a:rPr lang="en-US" dirty="0" smtClean="0"/>
              <a:t> </a:t>
            </a:r>
            <a:r>
              <a:rPr lang="en-US" dirty="0" err="1" smtClean="0"/>
              <a:t>deze</a:t>
            </a:r>
            <a:r>
              <a:rPr lang="en-US" dirty="0" smtClean="0"/>
              <a:t> </a:t>
            </a:r>
            <a:r>
              <a:rPr lang="en-US" dirty="0" err="1" smtClean="0"/>
              <a:t>vrees</a:t>
            </a:r>
            <a:r>
              <a:rPr lang="en-US" dirty="0" smtClean="0"/>
              <a:t> </a:t>
            </a:r>
            <a:r>
              <a:rPr lang="en-US" dirty="0" err="1" smtClean="0"/>
              <a:t>voor</a:t>
            </a:r>
            <a:r>
              <a:rPr lang="en-US" dirty="0" smtClean="0"/>
              <a:t> de </a:t>
            </a:r>
            <a:r>
              <a:rPr lang="en-US" dirty="0" err="1" smtClean="0"/>
              <a:t>Heere</a:t>
            </a:r>
            <a:r>
              <a:rPr lang="en-US" dirty="0" smtClean="0"/>
              <a:t> </a:t>
            </a:r>
            <a:r>
              <a:rPr lang="en-US" dirty="0" err="1" smtClean="0"/>
              <a:t>kennen</a:t>
            </a:r>
            <a:r>
              <a:rPr lang="en-US" dirty="0" smtClean="0"/>
              <a:t>, </a:t>
            </a:r>
            <a:r>
              <a:rPr lang="en-US" dirty="0" err="1" smtClean="0"/>
              <a:t>bewegen</a:t>
            </a:r>
            <a:r>
              <a:rPr lang="en-US" dirty="0" smtClean="0"/>
              <a:t> </a:t>
            </a:r>
            <a:r>
              <a:rPr lang="en-US" dirty="0" err="1" smtClean="0"/>
              <a:t>wij</a:t>
            </a:r>
            <a:r>
              <a:rPr lang="en-US" dirty="0" smtClean="0"/>
              <a:t> de </a:t>
            </a:r>
            <a:r>
              <a:rPr lang="en-US" dirty="0" err="1" smtClean="0"/>
              <a:t>mensen</a:t>
            </a:r>
            <a:r>
              <a:rPr lang="en-US" dirty="0" smtClean="0"/>
              <a:t> tot het </a:t>
            </a:r>
            <a:r>
              <a:rPr lang="en-US" dirty="0" err="1" smtClean="0"/>
              <a:t>geloof</a:t>
            </a:r>
            <a:r>
              <a:rPr lang="en-US" dirty="0" smtClean="0"/>
              <a:t>’ (2 Kor. 5: 11) </a:t>
            </a:r>
          </a:p>
          <a:p>
            <a:pPr lvl="1"/>
            <a:r>
              <a:rPr lang="en-US" b="1" dirty="0" smtClean="0"/>
              <a:t>…</a:t>
            </a:r>
            <a:r>
              <a:rPr lang="en-US" b="1" dirty="0" err="1" smtClean="0"/>
              <a:t>omdat</a:t>
            </a:r>
            <a:r>
              <a:rPr lang="en-US" b="1" dirty="0" smtClean="0"/>
              <a:t> </a:t>
            </a:r>
            <a:r>
              <a:rPr lang="en-US" b="1" dirty="0" err="1" smtClean="0"/>
              <a:t>hij</a:t>
            </a:r>
            <a:r>
              <a:rPr lang="en-US" b="1" dirty="0" smtClean="0"/>
              <a:t> </a:t>
            </a:r>
            <a:r>
              <a:rPr lang="en-US" b="1" dirty="0" err="1" smtClean="0"/>
              <a:t>geloofde</a:t>
            </a:r>
            <a:r>
              <a:rPr lang="en-US" b="1" dirty="0" smtClean="0"/>
              <a:t> </a:t>
            </a:r>
            <a:r>
              <a:rPr lang="en-US" b="1" dirty="0" err="1" smtClean="0"/>
              <a:t>dat</a:t>
            </a:r>
            <a:r>
              <a:rPr lang="en-US" b="1" dirty="0" smtClean="0"/>
              <a:t> </a:t>
            </a:r>
            <a:r>
              <a:rPr lang="en-US" b="1" dirty="0" err="1" smtClean="0"/>
              <a:t>er</a:t>
            </a:r>
            <a:r>
              <a:rPr lang="en-US" b="1" dirty="0" smtClean="0"/>
              <a:t> </a:t>
            </a:r>
            <a:r>
              <a:rPr lang="en-US" b="1" dirty="0" err="1" smtClean="0"/>
              <a:t>buiten</a:t>
            </a:r>
            <a:r>
              <a:rPr lang="en-US" b="1" dirty="0" smtClean="0"/>
              <a:t> </a:t>
            </a:r>
            <a:r>
              <a:rPr lang="en-US" b="1" dirty="0" err="1" smtClean="0"/>
              <a:t>Jezus</a:t>
            </a:r>
            <a:r>
              <a:rPr lang="en-US" b="1" dirty="0" smtClean="0"/>
              <a:t> </a:t>
            </a:r>
            <a:r>
              <a:rPr lang="en-US" b="1" dirty="0" err="1" smtClean="0"/>
              <a:t>geen</a:t>
            </a:r>
            <a:r>
              <a:rPr lang="en-US" b="1" dirty="0" smtClean="0"/>
              <a:t> </a:t>
            </a:r>
            <a:r>
              <a:rPr lang="en-US" b="1" dirty="0" err="1" smtClean="0"/>
              <a:t>redding</a:t>
            </a:r>
            <a:r>
              <a:rPr lang="en-US" b="1" dirty="0" smtClean="0"/>
              <a:t> is</a:t>
            </a:r>
          </a:p>
          <a:p>
            <a:pPr lvl="2"/>
            <a:r>
              <a:rPr lang="en-US" dirty="0" smtClean="0"/>
              <a:t>‘</a:t>
            </a:r>
            <a:r>
              <a:rPr lang="en-US" dirty="0" err="1" smtClean="0"/>
              <a:t>Daarom</a:t>
            </a:r>
            <a:r>
              <a:rPr lang="en-US" dirty="0" smtClean="0"/>
              <a:t> </a:t>
            </a:r>
            <a:r>
              <a:rPr lang="en-US" dirty="0" err="1" smtClean="0"/>
              <a:t>verdraag</a:t>
            </a:r>
            <a:r>
              <a:rPr lang="en-US" dirty="0" smtClean="0"/>
              <a:t> </a:t>
            </a:r>
            <a:r>
              <a:rPr lang="en-US" dirty="0" err="1" smtClean="0"/>
              <a:t>ik</a:t>
            </a:r>
            <a:r>
              <a:rPr lang="en-US" dirty="0" smtClean="0"/>
              <a:t> </a:t>
            </a:r>
            <a:r>
              <a:rPr lang="en-US" dirty="0" err="1" smtClean="0"/>
              <a:t>alles</a:t>
            </a:r>
            <a:r>
              <a:rPr lang="en-US" dirty="0" smtClean="0"/>
              <a:t> </a:t>
            </a:r>
            <a:r>
              <a:rPr lang="en-US" dirty="0" err="1" smtClean="0"/>
              <a:t>ter</a:t>
            </a:r>
            <a:r>
              <a:rPr lang="en-US" dirty="0" smtClean="0"/>
              <a:t> </a:t>
            </a:r>
            <a:r>
              <a:rPr lang="en-US" dirty="0" err="1" smtClean="0"/>
              <a:t>wille</a:t>
            </a:r>
            <a:r>
              <a:rPr lang="en-US" dirty="0" smtClean="0"/>
              <a:t> van de </a:t>
            </a:r>
            <a:r>
              <a:rPr lang="en-US" dirty="0" err="1" smtClean="0"/>
              <a:t>uitverkorenen</a:t>
            </a:r>
            <a:r>
              <a:rPr lang="en-US" dirty="0" smtClean="0"/>
              <a:t>, </a:t>
            </a:r>
            <a:r>
              <a:rPr lang="en-US" dirty="0" err="1" smtClean="0"/>
              <a:t>opdat</a:t>
            </a:r>
            <a:r>
              <a:rPr lang="en-US" dirty="0" smtClean="0"/>
              <a:t> </a:t>
            </a:r>
            <a:r>
              <a:rPr lang="en-US" dirty="0" err="1" smtClean="0"/>
              <a:t>ook</a:t>
            </a:r>
            <a:r>
              <a:rPr lang="en-US" dirty="0" smtClean="0"/>
              <a:t> </a:t>
            </a:r>
            <a:r>
              <a:rPr lang="en-US" dirty="0" err="1" smtClean="0"/>
              <a:t>zij</a:t>
            </a:r>
            <a:r>
              <a:rPr lang="en-US" dirty="0" smtClean="0"/>
              <a:t> de </a:t>
            </a:r>
            <a:r>
              <a:rPr lang="en-US" dirty="0" err="1" smtClean="0"/>
              <a:t>zaligheid</a:t>
            </a:r>
            <a:r>
              <a:rPr lang="en-US" dirty="0" smtClean="0"/>
              <a:t> in </a:t>
            </a:r>
            <a:r>
              <a:rPr lang="en-US" dirty="0" err="1" smtClean="0"/>
              <a:t>Christus</a:t>
            </a:r>
            <a:r>
              <a:rPr lang="en-US" dirty="0" smtClean="0"/>
              <a:t> </a:t>
            </a:r>
            <a:r>
              <a:rPr lang="en-US" dirty="0" err="1" smtClean="0"/>
              <a:t>Jezus</a:t>
            </a:r>
            <a:r>
              <a:rPr lang="en-US" dirty="0" smtClean="0"/>
              <a:t> </a:t>
            </a:r>
            <a:r>
              <a:rPr lang="en-US" dirty="0" err="1" smtClean="0"/>
              <a:t>zouden</a:t>
            </a:r>
            <a:r>
              <a:rPr lang="en-US" dirty="0" smtClean="0"/>
              <a:t> </a:t>
            </a:r>
            <a:r>
              <a:rPr lang="en-US" dirty="0" err="1" smtClean="0"/>
              <a:t>verkrijgen</a:t>
            </a:r>
            <a:r>
              <a:rPr lang="en-US" dirty="0" smtClean="0"/>
              <a:t>, met </a:t>
            </a:r>
            <a:r>
              <a:rPr lang="en-US" dirty="0" err="1" smtClean="0"/>
              <a:t>eeuwige</a:t>
            </a:r>
            <a:r>
              <a:rPr lang="en-US" dirty="0" smtClean="0"/>
              <a:t> </a:t>
            </a:r>
            <a:r>
              <a:rPr lang="en-US" dirty="0" err="1" smtClean="0"/>
              <a:t>heerlijkheid</a:t>
            </a:r>
            <a:r>
              <a:rPr lang="en-US" dirty="0" smtClean="0"/>
              <a:t>’ (2 Tim. 2: 10)</a:t>
            </a:r>
          </a:p>
          <a:p>
            <a:pPr lvl="2"/>
            <a:endParaRPr lang="en-US" dirty="0" smtClean="0"/>
          </a:p>
          <a:p>
            <a:pPr lvl="2">
              <a:buNone/>
            </a:pPr>
            <a:endParaRPr lang="en-US" dirty="0" smtClean="0"/>
          </a:p>
          <a:p>
            <a:pPr lvl="2"/>
            <a:endParaRPr lang="nl-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850106"/>
          </a:xfrm>
        </p:spPr>
        <p:txBody>
          <a:bodyPr/>
          <a:lstStyle/>
          <a:p>
            <a:r>
              <a:rPr lang="nl-NL" dirty="0" smtClean="0"/>
              <a:t>Tenslotte</a:t>
            </a:r>
            <a:endParaRPr lang="nl-NL" dirty="0"/>
          </a:p>
        </p:txBody>
      </p:sp>
      <p:sp>
        <p:nvSpPr>
          <p:cNvPr id="3" name="Tijdelijke aanduiding voor inhoud 2"/>
          <p:cNvSpPr>
            <a:spLocks noGrp="1"/>
          </p:cNvSpPr>
          <p:nvPr>
            <p:ph sz="quarter" idx="1"/>
          </p:nvPr>
        </p:nvSpPr>
        <p:spPr>
          <a:xfrm>
            <a:off x="457200" y="1196752"/>
            <a:ext cx="8229600" cy="4929411"/>
          </a:xfrm>
        </p:spPr>
        <p:txBody>
          <a:bodyPr>
            <a:normAutofit/>
          </a:bodyPr>
          <a:lstStyle/>
          <a:p>
            <a:r>
              <a:rPr lang="nl-NL" dirty="0" smtClean="0"/>
              <a:t>Op een dag kwamen de discipelen naar Jezus met de vraag:’</a:t>
            </a:r>
            <a:r>
              <a:rPr lang="nl-NL" dirty="0" err="1" smtClean="0"/>
              <a:t>Heere</a:t>
            </a:r>
            <a:r>
              <a:rPr lang="nl-NL" dirty="0" smtClean="0"/>
              <a:t>, zijn het weinigen die zalig worden?’</a:t>
            </a:r>
          </a:p>
          <a:p>
            <a:r>
              <a:rPr lang="nl-NL" dirty="0" smtClean="0"/>
              <a:t>Wat was Jezus´ antwoord?</a:t>
            </a:r>
          </a:p>
          <a:p>
            <a:r>
              <a:rPr lang="nl-NL" dirty="0" smtClean="0"/>
              <a:t>´Strijd om binnen te gaan door de nauwe poort, want velen, zeg Ik u, zullen proberen binnen te komen en het niet kunnen’ (Luk. 13: 23-24)</a:t>
            </a:r>
          </a:p>
          <a:p>
            <a:r>
              <a:rPr lang="nl-NL" dirty="0" smtClean="0"/>
              <a:t>Het belangrijkste is niet antwoord op al onze vragen te krijgen, het belangrijkste is: strijd jij om in te gaan!</a:t>
            </a:r>
            <a:endParaRPr lang="nl-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457200" y="274638"/>
            <a:ext cx="8229600" cy="706090"/>
          </a:xfrm>
        </p:spPr>
        <p:txBody>
          <a:bodyPr>
            <a:normAutofit/>
          </a:bodyPr>
          <a:lstStyle/>
          <a:p>
            <a:endParaRPr lang="nl-NL" dirty="0"/>
          </a:p>
        </p:txBody>
      </p:sp>
      <p:sp>
        <p:nvSpPr>
          <p:cNvPr id="6" name="Tijdelijke aanduiding voor inhoud 5"/>
          <p:cNvSpPr>
            <a:spLocks noGrp="1"/>
          </p:cNvSpPr>
          <p:nvPr>
            <p:ph sz="quarter" idx="1"/>
          </p:nvPr>
        </p:nvSpPr>
        <p:spPr>
          <a:xfrm>
            <a:off x="457200" y="1196752"/>
            <a:ext cx="8229600" cy="4929411"/>
          </a:xfrm>
        </p:spPr>
        <p:txBody>
          <a:bodyPr>
            <a:normAutofit/>
          </a:bodyPr>
          <a:lstStyle/>
          <a:p>
            <a:r>
              <a:rPr lang="en-US" dirty="0" err="1" smtClean="0"/>
              <a:t>Als</a:t>
            </a:r>
            <a:r>
              <a:rPr lang="en-US" dirty="0" smtClean="0"/>
              <a:t> het </a:t>
            </a:r>
            <a:r>
              <a:rPr lang="en-US" dirty="0" err="1" smtClean="0"/>
              <a:t>gaat</a:t>
            </a:r>
            <a:r>
              <a:rPr lang="en-US" dirty="0" smtClean="0"/>
              <a:t> over ‘</a:t>
            </a:r>
            <a:r>
              <a:rPr lang="en-US" dirty="0" err="1" smtClean="0"/>
              <a:t>verzoening</a:t>
            </a:r>
            <a:r>
              <a:rPr lang="en-US" dirty="0" smtClean="0"/>
              <a:t>’, </a:t>
            </a:r>
            <a:r>
              <a:rPr lang="en-US" dirty="0" err="1" smtClean="0"/>
              <a:t>hebben</a:t>
            </a:r>
            <a:r>
              <a:rPr lang="en-US" dirty="0" smtClean="0"/>
              <a:t> we het over het </a:t>
            </a:r>
            <a:r>
              <a:rPr lang="en-US" dirty="0" err="1" smtClean="0"/>
              <a:t>werk</a:t>
            </a:r>
            <a:r>
              <a:rPr lang="en-US" dirty="0" smtClean="0"/>
              <a:t> van </a:t>
            </a:r>
            <a:r>
              <a:rPr lang="en-US" dirty="0" err="1" smtClean="0"/>
              <a:t>Christus</a:t>
            </a:r>
            <a:r>
              <a:rPr lang="en-US" dirty="0" smtClean="0"/>
              <a:t> </a:t>
            </a:r>
            <a:r>
              <a:rPr lang="en-US" dirty="0" err="1" smtClean="0"/>
              <a:t>dat</a:t>
            </a:r>
            <a:r>
              <a:rPr lang="en-US" dirty="0" smtClean="0"/>
              <a:t> </a:t>
            </a:r>
            <a:r>
              <a:rPr lang="en-US" dirty="0" err="1" smtClean="0"/>
              <a:t>Hij</a:t>
            </a:r>
            <a:r>
              <a:rPr lang="en-US" dirty="0" smtClean="0"/>
              <a:t> </a:t>
            </a:r>
            <a:r>
              <a:rPr lang="en-US" dirty="0" err="1" smtClean="0"/>
              <a:t>gedaan</a:t>
            </a:r>
            <a:r>
              <a:rPr lang="en-US" dirty="0" smtClean="0"/>
              <a:t> </a:t>
            </a:r>
            <a:r>
              <a:rPr lang="en-US" dirty="0" err="1" smtClean="0"/>
              <a:t>heeft</a:t>
            </a:r>
            <a:r>
              <a:rPr lang="en-US" dirty="0" smtClean="0"/>
              <a:t> </a:t>
            </a:r>
            <a:r>
              <a:rPr lang="en-US" dirty="0" err="1" smtClean="0"/>
              <a:t>om</a:t>
            </a:r>
            <a:r>
              <a:rPr lang="en-US" dirty="0" smtClean="0"/>
              <a:t> de </a:t>
            </a:r>
            <a:r>
              <a:rPr lang="en-US" dirty="0" err="1" smtClean="0"/>
              <a:t>relatie</a:t>
            </a:r>
            <a:r>
              <a:rPr lang="en-US" dirty="0" smtClean="0"/>
              <a:t> </a:t>
            </a:r>
            <a:r>
              <a:rPr lang="en-US" dirty="0" err="1" smtClean="0"/>
              <a:t>tussen</a:t>
            </a:r>
            <a:r>
              <a:rPr lang="en-US" dirty="0" smtClean="0"/>
              <a:t> God en </a:t>
            </a:r>
            <a:r>
              <a:rPr lang="en-US" dirty="0" err="1" smtClean="0"/>
              <a:t>mensen</a:t>
            </a:r>
            <a:r>
              <a:rPr lang="en-US" dirty="0" smtClean="0"/>
              <a:t> </a:t>
            </a:r>
            <a:r>
              <a:rPr lang="en-US" dirty="0" err="1" smtClean="0"/>
              <a:t>weer</a:t>
            </a:r>
            <a:r>
              <a:rPr lang="en-US" dirty="0" smtClean="0"/>
              <a:t> </a:t>
            </a:r>
            <a:r>
              <a:rPr lang="en-US" dirty="0" err="1" smtClean="0"/>
              <a:t>te</a:t>
            </a:r>
            <a:r>
              <a:rPr lang="en-US" dirty="0" smtClean="0"/>
              <a:t> </a:t>
            </a:r>
            <a:r>
              <a:rPr lang="en-US" dirty="0" err="1" smtClean="0"/>
              <a:t>herstellen</a:t>
            </a:r>
            <a:r>
              <a:rPr lang="en-US" dirty="0" smtClean="0"/>
              <a:t>.</a:t>
            </a:r>
          </a:p>
          <a:p>
            <a:r>
              <a:rPr lang="en-US" dirty="0" err="1" smtClean="0"/>
              <a:t>Dat</a:t>
            </a:r>
            <a:r>
              <a:rPr lang="en-US" dirty="0" smtClean="0"/>
              <a:t> was </a:t>
            </a:r>
            <a:r>
              <a:rPr lang="en-US" dirty="0" err="1" smtClean="0"/>
              <a:t>nodig</a:t>
            </a:r>
            <a:r>
              <a:rPr lang="en-US" dirty="0" smtClean="0"/>
              <a:t>, want </a:t>
            </a:r>
            <a:r>
              <a:rPr lang="en-US" dirty="0" err="1" smtClean="0"/>
              <a:t>wij</a:t>
            </a:r>
            <a:r>
              <a:rPr lang="en-US" dirty="0" smtClean="0"/>
              <a:t> </a:t>
            </a:r>
            <a:r>
              <a:rPr lang="en-US" dirty="0" err="1" smtClean="0"/>
              <a:t>zijn</a:t>
            </a:r>
            <a:r>
              <a:rPr lang="en-US" dirty="0" smtClean="0"/>
              <a:t>…</a:t>
            </a:r>
          </a:p>
          <a:p>
            <a:pPr lvl="1"/>
            <a:r>
              <a:rPr lang="en-US" dirty="0" smtClean="0"/>
              <a:t>…’</a:t>
            </a:r>
            <a:r>
              <a:rPr lang="en-US" dirty="0" err="1" smtClean="0"/>
              <a:t>verloren</a:t>
            </a:r>
            <a:r>
              <a:rPr lang="en-US" dirty="0" smtClean="0"/>
              <a:t>’ (</a:t>
            </a:r>
            <a:r>
              <a:rPr lang="en-US" dirty="0" err="1" smtClean="0"/>
              <a:t>Luk</a:t>
            </a:r>
            <a:r>
              <a:rPr lang="en-US" dirty="0" smtClean="0"/>
              <a:t>. 15: 6)</a:t>
            </a:r>
          </a:p>
          <a:p>
            <a:pPr lvl="1"/>
            <a:r>
              <a:rPr lang="en-US" dirty="0" smtClean="0"/>
              <a:t>…</a:t>
            </a:r>
            <a:r>
              <a:rPr lang="nl-NL" dirty="0" smtClean="0"/>
              <a:t>’onder Gods toorn’ (Joh. 3: 36)</a:t>
            </a:r>
          </a:p>
          <a:p>
            <a:pPr lvl="1"/>
            <a:r>
              <a:rPr lang="en-US" dirty="0" smtClean="0"/>
              <a:t>‘…</a:t>
            </a:r>
            <a:r>
              <a:rPr lang="en-US" dirty="0" err="1" smtClean="0"/>
              <a:t>dood</a:t>
            </a:r>
            <a:r>
              <a:rPr lang="en-US" dirty="0" smtClean="0"/>
              <a:t> door de </a:t>
            </a:r>
            <a:r>
              <a:rPr lang="en-US" dirty="0" err="1" smtClean="0"/>
              <a:t>overtredingen</a:t>
            </a:r>
            <a:r>
              <a:rPr lang="en-US" dirty="0" smtClean="0"/>
              <a:t>’ (</a:t>
            </a:r>
            <a:r>
              <a:rPr lang="en-US" dirty="0" err="1" smtClean="0"/>
              <a:t>Ef</a:t>
            </a:r>
            <a:r>
              <a:rPr lang="en-US" dirty="0" smtClean="0"/>
              <a:t>. 2: 5)</a:t>
            </a:r>
          </a:p>
          <a:p>
            <a:pPr marL="342900" lvl="1" indent="-342900">
              <a:buFont typeface="Arial" pitchFamily="34" charset="0"/>
              <a:buChar char="•"/>
            </a:pPr>
            <a:r>
              <a:rPr lang="en-US" sz="2600" dirty="0" smtClean="0">
                <a:solidFill>
                  <a:schemeClr val="tx1"/>
                </a:solidFill>
              </a:rPr>
              <a:t>Door het </a:t>
            </a:r>
            <a:r>
              <a:rPr lang="en-US" sz="2600" dirty="0" err="1" smtClean="0">
                <a:solidFill>
                  <a:schemeClr val="tx1"/>
                </a:solidFill>
              </a:rPr>
              <a:t>bloed</a:t>
            </a:r>
            <a:r>
              <a:rPr lang="en-US" sz="2600" dirty="0" smtClean="0">
                <a:solidFill>
                  <a:schemeClr val="tx1"/>
                </a:solidFill>
              </a:rPr>
              <a:t> van </a:t>
            </a:r>
            <a:r>
              <a:rPr lang="en-US" sz="2600" dirty="0" err="1" smtClean="0">
                <a:solidFill>
                  <a:schemeClr val="tx1"/>
                </a:solidFill>
              </a:rPr>
              <a:t>Christus</a:t>
            </a:r>
            <a:r>
              <a:rPr lang="en-US" sz="2600" dirty="0" smtClean="0">
                <a:solidFill>
                  <a:schemeClr val="tx1"/>
                </a:solidFill>
              </a:rPr>
              <a:t> </a:t>
            </a:r>
            <a:r>
              <a:rPr lang="en-US" sz="2600" dirty="0" err="1" smtClean="0">
                <a:solidFill>
                  <a:schemeClr val="tx1"/>
                </a:solidFill>
              </a:rPr>
              <a:t>kunnen</a:t>
            </a:r>
            <a:r>
              <a:rPr lang="en-US" sz="2600" dirty="0" smtClean="0">
                <a:solidFill>
                  <a:schemeClr val="tx1"/>
                </a:solidFill>
              </a:rPr>
              <a:t> </a:t>
            </a:r>
            <a:r>
              <a:rPr lang="en-US" sz="2600" dirty="0" err="1" smtClean="0">
                <a:solidFill>
                  <a:schemeClr val="tx1"/>
                </a:solidFill>
              </a:rPr>
              <a:t>wij</a:t>
            </a:r>
            <a:r>
              <a:rPr lang="en-US" sz="2600" dirty="0" smtClean="0">
                <a:solidFill>
                  <a:schemeClr val="tx1"/>
                </a:solidFill>
              </a:rPr>
              <a:t> die ‘</a:t>
            </a:r>
            <a:r>
              <a:rPr lang="en-US" sz="2600" dirty="0" err="1" smtClean="0">
                <a:solidFill>
                  <a:schemeClr val="tx1"/>
                </a:solidFill>
              </a:rPr>
              <a:t>veraf</a:t>
            </a:r>
            <a:r>
              <a:rPr lang="en-US" sz="2600" dirty="0" smtClean="0">
                <a:solidFill>
                  <a:schemeClr val="tx1"/>
                </a:solidFill>
              </a:rPr>
              <a:t>’ </a:t>
            </a:r>
            <a:r>
              <a:rPr lang="en-US" sz="2600" dirty="0" err="1" smtClean="0">
                <a:solidFill>
                  <a:schemeClr val="tx1"/>
                </a:solidFill>
              </a:rPr>
              <a:t>waren</a:t>
            </a:r>
            <a:r>
              <a:rPr lang="en-US" sz="2600" dirty="0" smtClean="0">
                <a:solidFill>
                  <a:schemeClr val="tx1"/>
                </a:solidFill>
              </a:rPr>
              <a:t> </a:t>
            </a:r>
            <a:r>
              <a:rPr lang="en-US" sz="2600" dirty="0" err="1" smtClean="0">
                <a:solidFill>
                  <a:schemeClr val="tx1"/>
                </a:solidFill>
              </a:rPr>
              <a:t>weer</a:t>
            </a:r>
            <a:r>
              <a:rPr lang="en-US" sz="2600" dirty="0" smtClean="0">
                <a:solidFill>
                  <a:schemeClr val="tx1"/>
                </a:solidFill>
              </a:rPr>
              <a:t> ‘</a:t>
            </a:r>
            <a:r>
              <a:rPr lang="en-US" sz="2600" dirty="0" err="1" smtClean="0">
                <a:solidFill>
                  <a:schemeClr val="tx1"/>
                </a:solidFill>
              </a:rPr>
              <a:t>dichtbij</a:t>
            </a:r>
            <a:r>
              <a:rPr lang="en-US" sz="2600" dirty="0" smtClean="0">
                <a:solidFill>
                  <a:schemeClr val="tx1"/>
                </a:solidFill>
              </a:rPr>
              <a:t>’ </a:t>
            </a:r>
            <a:r>
              <a:rPr lang="en-US" sz="2600" dirty="0" err="1" smtClean="0">
                <a:solidFill>
                  <a:schemeClr val="tx1"/>
                </a:solidFill>
              </a:rPr>
              <a:t>gebracht</a:t>
            </a:r>
            <a:r>
              <a:rPr lang="en-US" sz="2600" dirty="0" smtClean="0">
                <a:solidFill>
                  <a:schemeClr val="tx1"/>
                </a:solidFill>
              </a:rPr>
              <a:t> </a:t>
            </a:r>
            <a:r>
              <a:rPr lang="en-US" sz="2600" dirty="0" err="1" smtClean="0">
                <a:solidFill>
                  <a:schemeClr val="tx1"/>
                </a:solidFill>
              </a:rPr>
              <a:t>worden</a:t>
            </a:r>
            <a:r>
              <a:rPr lang="en-US" sz="2600" dirty="0" smtClean="0">
                <a:solidFill>
                  <a:schemeClr val="tx1"/>
                </a:solidFill>
              </a:rPr>
              <a:t> (</a:t>
            </a:r>
            <a:r>
              <a:rPr lang="en-US" sz="2600" dirty="0" err="1" smtClean="0">
                <a:solidFill>
                  <a:schemeClr val="tx1"/>
                </a:solidFill>
              </a:rPr>
              <a:t>Ef</a:t>
            </a:r>
            <a:r>
              <a:rPr lang="en-US" sz="2600" dirty="0" smtClean="0">
                <a:solidFill>
                  <a:schemeClr val="tx1"/>
                </a:solidFill>
              </a:rPr>
              <a:t>. 2: 13).</a:t>
            </a:r>
          </a:p>
          <a:p>
            <a:endParaRPr lang="en-US" dirty="0" smtClean="0"/>
          </a:p>
          <a:p>
            <a:pPr lvl="1"/>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additive="base">
                                        <p:cTn id="3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78098"/>
          </a:xfrm>
        </p:spPr>
        <p:txBody>
          <a:bodyPr/>
          <a:lstStyle/>
          <a:p>
            <a:endParaRPr lang="nl-NL" dirty="0"/>
          </a:p>
        </p:txBody>
      </p:sp>
      <p:sp>
        <p:nvSpPr>
          <p:cNvPr id="3" name="Tijdelijke aanduiding voor inhoud 2"/>
          <p:cNvSpPr>
            <a:spLocks noGrp="1"/>
          </p:cNvSpPr>
          <p:nvPr>
            <p:ph sz="quarter" idx="1"/>
          </p:nvPr>
        </p:nvSpPr>
        <p:spPr>
          <a:xfrm>
            <a:off x="457200" y="1268760"/>
            <a:ext cx="8229600" cy="4857403"/>
          </a:xfrm>
        </p:spPr>
        <p:txBody>
          <a:bodyPr/>
          <a:lstStyle/>
          <a:p>
            <a:r>
              <a:rPr lang="en-US" dirty="0" err="1" smtClean="0"/>
              <a:t>Vanavond</a:t>
            </a:r>
            <a:r>
              <a:rPr lang="en-US" dirty="0" smtClean="0"/>
              <a:t> </a:t>
            </a:r>
            <a:r>
              <a:rPr lang="en-US" dirty="0" err="1" smtClean="0"/>
              <a:t>gaat</a:t>
            </a:r>
            <a:r>
              <a:rPr lang="en-US" dirty="0" smtClean="0"/>
              <a:t> het met name over de </a:t>
            </a:r>
            <a:r>
              <a:rPr lang="en-US" i="1" dirty="0" err="1" smtClean="0"/>
              <a:t>reikwijdte</a:t>
            </a:r>
            <a:r>
              <a:rPr lang="en-US" dirty="0" smtClean="0"/>
              <a:t> van de </a:t>
            </a:r>
            <a:r>
              <a:rPr lang="en-US" dirty="0" err="1" smtClean="0"/>
              <a:t>verzoening</a:t>
            </a:r>
            <a:r>
              <a:rPr lang="en-US" dirty="0" smtClean="0"/>
              <a:t>: </a:t>
            </a:r>
            <a:r>
              <a:rPr lang="en-US" dirty="0" err="1" smtClean="0"/>
              <a:t>voor</a:t>
            </a:r>
            <a:r>
              <a:rPr lang="en-US" dirty="0" smtClean="0"/>
              <a:t> </a:t>
            </a:r>
            <a:r>
              <a:rPr lang="en-US" dirty="0" err="1" smtClean="0"/>
              <a:t>wie</a:t>
            </a:r>
            <a:r>
              <a:rPr lang="en-US" dirty="0" smtClean="0"/>
              <a:t> </a:t>
            </a:r>
            <a:r>
              <a:rPr lang="en-US" dirty="0" err="1" smtClean="0"/>
              <a:t>geldt</a:t>
            </a:r>
            <a:r>
              <a:rPr lang="en-US" dirty="0" smtClean="0"/>
              <a:t> het </a:t>
            </a:r>
            <a:r>
              <a:rPr lang="en-US" dirty="0" err="1" smtClean="0"/>
              <a:t>werk</a:t>
            </a:r>
            <a:r>
              <a:rPr lang="en-US" dirty="0" smtClean="0"/>
              <a:t> van </a:t>
            </a:r>
            <a:r>
              <a:rPr lang="en-US" dirty="0" err="1" smtClean="0"/>
              <a:t>Jezus</a:t>
            </a:r>
            <a:r>
              <a:rPr lang="en-US" dirty="0" smtClean="0"/>
              <a:t>? </a:t>
            </a:r>
          </a:p>
          <a:p>
            <a:pPr lvl="1"/>
            <a:r>
              <a:rPr lang="en-US" dirty="0" smtClean="0"/>
              <a:t>Het </a:t>
            </a:r>
            <a:r>
              <a:rPr lang="en-US" dirty="0" err="1" smtClean="0"/>
              <a:t>gaat</a:t>
            </a:r>
            <a:r>
              <a:rPr lang="en-US" dirty="0" smtClean="0"/>
              <a:t> </a:t>
            </a:r>
            <a:r>
              <a:rPr lang="en-US" dirty="0" err="1" smtClean="0"/>
              <a:t>dus</a:t>
            </a:r>
            <a:r>
              <a:rPr lang="en-US" dirty="0" smtClean="0"/>
              <a:t> </a:t>
            </a:r>
            <a:r>
              <a:rPr lang="en-US" dirty="0" err="1" smtClean="0"/>
              <a:t>niet</a:t>
            </a:r>
            <a:r>
              <a:rPr lang="en-US" dirty="0" smtClean="0"/>
              <a:t> over de </a:t>
            </a:r>
            <a:r>
              <a:rPr lang="en-US" dirty="0" err="1" smtClean="0"/>
              <a:t>vraag</a:t>
            </a:r>
            <a:r>
              <a:rPr lang="en-US" dirty="0" smtClean="0"/>
              <a:t>:</a:t>
            </a:r>
          </a:p>
          <a:p>
            <a:pPr lvl="2"/>
            <a:r>
              <a:rPr lang="en-US" dirty="0" smtClean="0"/>
              <a:t>Hoe is de </a:t>
            </a:r>
            <a:r>
              <a:rPr lang="en-US" dirty="0" err="1" smtClean="0"/>
              <a:t>verzoening</a:t>
            </a:r>
            <a:r>
              <a:rPr lang="en-US" dirty="0" smtClean="0"/>
              <a:t> tot </a:t>
            </a:r>
            <a:r>
              <a:rPr lang="en-US" dirty="0" err="1" smtClean="0"/>
              <a:t>standgekomen</a:t>
            </a:r>
            <a:r>
              <a:rPr lang="en-US" dirty="0" smtClean="0"/>
              <a:t>?</a:t>
            </a:r>
          </a:p>
          <a:p>
            <a:pPr lvl="2"/>
            <a:r>
              <a:rPr lang="en-US" dirty="0" smtClean="0"/>
              <a:t>Hoe </a:t>
            </a:r>
            <a:r>
              <a:rPr lang="en-US" dirty="0" err="1" smtClean="0"/>
              <a:t>krijg</a:t>
            </a:r>
            <a:r>
              <a:rPr lang="en-US" dirty="0" smtClean="0"/>
              <a:t> je </a:t>
            </a:r>
            <a:r>
              <a:rPr lang="en-US" dirty="0" err="1" smtClean="0"/>
              <a:t>persoonlijk</a:t>
            </a:r>
            <a:r>
              <a:rPr lang="en-US" dirty="0" smtClean="0"/>
              <a:t> </a:t>
            </a:r>
            <a:r>
              <a:rPr lang="en-US" dirty="0" err="1" smtClean="0"/>
              <a:t>deel</a:t>
            </a:r>
            <a:r>
              <a:rPr lang="en-US" dirty="0" smtClean="0"/>
              <a:t> </a:t>
            </a:r>
            <a:r>
              <a:rPr lang="en-US" dirty="0" err="1" smtClean="0"/>
              <a:t>aan</a:t>
            </a:r>
            <a:r>
              <a:rPr lang="en-US" dirty="0" smtClean="0"/>
              <a:t> de </a:t>
            </a:r>
            <a:r>
              <a:rPr lang="en-US" dirty="0" err="1" smtClean="0"/>
              <a:t>verzoening</a:t>
            </a:r>
            <a:r>
              <a:rPr lang="en-US" dirty="0" smtClean="0"/>
              <a:t>? </a:t>
            </a:r>
            <a:endParaRPr lang="nl-NL" dirty="0"/>
          </a:p>
        </p:txBody>
      </p:sp>
      <p:pic>
        <p:nvPicPr>
          <p:cNvPr id="4" name="Afbeelding 3" descr="reikwijdte.png"/>
          <p:cNvPicPr>
            <a:picLocks noChangeAspect="1"/>
          </p:cNvPicPr>
          <p:nvPr/>
        </p:nvPicPr>
        <p:blipFill>
          <a:blip r:embed="rId2" cstate="print"/>
          <a:stretch>
            <a:fillRect/>
          </a:stretch>
        </p:blipFill>
        <p:spPr>
          <a:xfrm>
            <a:off x="2915816" y="3641614"/>
            <a:ext cx="3168352" cy="256469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457200" y="274638"/>
            <a:ext cx="8229600" cy="418058"/>
          </a:xfrm>
        </p:spPr>
        <p:txBody>
          <a:bodyPr>
            <a:normAutofit fontScale="90000"/>
          </a:bodyPr>
          <a:lstStyle/>
          <a:p>
            <a:endParaRPr lang="nl-NL" dirty="0"/>
          </a:p>
        </p:txBody>
      </p:sp>
      <p:sp>
        <p:nvSpPr>
          <p:cNvPr id="5" name="Tijdelijke aanduiding voor inhoud 4"/>
          <p:cNvSpPr>
            <a:spLocks noGrp="1"/>
          </p:cNvSpPr>
          <p:nvPr>
            <p:ph sz="quarter" idx="1"/>
          </p:nvPr>
        </p:nvSpPr>
        <p:spPr>
          <a:xfrm>
            <a:off x="457200" y="1124744"/>
            <a:ext cx="4038600" cy="5001419"/>
          </a:xfrm>
        </p:spPr>
        <p:txBody>
          <a:bodyPr>
            <a:normAutofit fontScale="77500" lnSpcReduction="20000"/>
          </a:bodyPr>
          <a:lstStyle/>
          <a:p>
            <a:r>
              <a:rPr lang="nl-NL" dirty="0" smtClean="0"/>
              <a:t>Christenen denken verschillend over deze vraag.</a:t>
            </a:r>
          </a:p>
          <a:p>
            <a:r>
              <a:rPr lang="nl-NL" b="1" dirty="0" err="1" smtClean="0"/>
              <a:t>Alverzoening</a:t>
            </a:r>
            <a:r>
              <a:rPr lang="nl-NL" b="1" dirty="0" smtClean="0"/>
              <a:t>: </a:t>
            </a:r>
            <a:r>
              <a:rPr lang="nl-NL" dirty="0" smtClean="0"/>
              <a:t>iedereen wordt behouden, ongeacht of je gelooft of niet.</a:t>
            </a:r>
          </a:p>
          <a:p>
            <a:r>
              <a:rPr lang="nl-NL" b="1" dirty="0" smtClean="0"/>
              <a:t>Algemene verzoening: </a:t>
            </a:r>
            <a:r>
              <a:rPr lang="nl-NL" dirty="0" smtClean="0"/>
              <a:t>Iedereen kan zalig worden. Het werk van Jezus is voor heel de wereld. Je moet wel geloven. Geloof is je vrije keus.</a:t>
            </a:r>
          </a:p>
          <a:p>
            <a:r>
              <a:rPr lang="nl-NL" b="1" dirty="0" smtClean="0"/>
              <a:t>Persoonlijke verzoening: </a:t>
            </a:r>
            <a:r>
              <a:rPr lang="nl-NL" dirty="0" smtClean="0"/>
              <a:t>Het werk van Jezus is genoeg voor de zonde van de hele wereld. Zonder persoonlijk geloof baat het je echter niet. Je moet opnieuw geboren worden en geloven.    Dat kun je niet vanuit jezelf, het is een gave van God.</a:t>
            </a:r>
          </a:p>
          <a:p>
            <a:endParaRPr lang="nl-NL" dirty="0"/>
          </a:p>
        </p:txBody>
      </p:sp>
      <p:pic>
        <p:nvPicPr>
          <p:cNvPr id="9" name="Tijdelijke aanduiding voor inhoud 8" descr="kruis5.jpg"/>
          <p:cNvPicPr>
            <a:picLocks noGrp="1" noChangeAspect="1"/>
          </p:cNvPicPr>
          <p:nvPr>
            <p:ph sz="quarter" idx="2"/>
          </p:nvPr>
        </p:nvPicPr>
        <p:blipFill>
          <a:blip r:embed="rId2" cstate="print"/>
          <a:stretch>
            <a:fillRect/>
          </a:stretch>
        </p:blipFill>
        <p:spPr>
          <a:xfrm>
            <a:off x="4644008" y="1340768"/>
            <a:ext cx="4038600" cy="2279855"/>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endParaRPr lang="nl-NL" dirty="0"/>
          </a:p>
        </p:txBody>
      </p:sp>
      <p:sp>
        <p:nvSpPr>
          <p:cNvPr id="3" name="Tijdelijke aanduiding voor inhoud 2"/>
          <p:cNvSpPr>
            <a:spLocks noGrp="1"/>
          </p:cNvSpPr>
          <p:nvPr>
            <p:ph sz="quarter" idx="1"/>
          </p:nvPr>
        </p:nvSpPr>
        <p:spPr>
          <a:xfrm>
            <a:off x="457200" y="1196752"/>
            <a:ext cx="4038600" cy="4929411"/>
          </a:xfrm>
        </p:spPr>
        <p:txBody>
          <a:bodyPr/>
          <a:lstStyle/>
          <a:p>
            <a:r>
              <a:rPr lang="en-US" dirty="0" err="1" smtClean="0"/>
              <a:t>Een</a:t>
            </a:r>
            <a:r>
              <a:rPr lang="en-US" dirty="0" smtClean="0"/>
              <a:t> </a:t>
            </a:r>
            <a:r>
              <a:rPr lang="en-US" dirty="0" err="1" smtClean="0"/>
              <a:t>bekende</a:t>
            </a:r>
            <a:r>
              <a:rPr lang="en-US" dirty="0" smtClean="0"/>
              <a:t> </a:t>
            </a:r>
            <a:r>
              <a:rPr lang="en-US" dirty="0" err="1" smtClean="0"/>
              <a:t>voorstander</a:t>
            </a:r>
            <a:r>
              <a:rPr lang="en-US" dirty="0" smtClean="0"/>
              <a:t> van de </a:t>
            </a:r>
            <a:r>
              <a:rPr lang="en-US" dirty="0" err="1" smtClean="0"/>
              <a:t>alverzoening</a:t>
            </a:r>
            <a:r>
              <a:rPr lang="en-US" dirty="0" smtClean="0"/>
              <a:t> was de </a:t>
            </a:r>
            <a:r>
              <a:rPr lang="en-US" dirty="0" err="1" smtClean="0"/>
              <a:t>theoloog</a:t>
            </a:r>
            <a:r>
              <a:rPr lang="en-US" dirty="0" smtClean="0"/>
              <a:t> </a:t>
            </a:r>
            <a:r>
              <a:rPr lang="en-US" dirty="0" err="1" smtClean="0"/>
              <a:t>Origenes</a:t>
            </a:r>
            <a:r>
              <a:rPr lang="en-US" dirty="0" smtClean="0"/>
              <a:t> (185-253/54).</a:t>
            </a:r>
          </a:p>
          <a:p>
            <a:r>
              <a:rPr lang="en-US" dirty="0" err="1" smtClean="0"/>
              <a:t>Hij</a:t>
            </a:r>
            <a:r>
              <a:rPr lang="en-US" dirty="0" smtClean="0"/>
              <a:t> </a:t>
            </a:r>
            <a:r>
              <a:rPr lang="en-US" dirty="0" err="1" smtClean="0"/>
              <a:t>geloofde</a:t>
            </a:r>
            <a:r>
              <a:rPr lang="en-US" dirty="0" smtClean="0"/>
              <a:t> </a:t>
            </a:r>
            <a:r>
              <a:rPr lang="en-US" dirty="0" err="1" smtClean="0"/>
              <a:t>dat</a:t>
            </a:r>
            <a:r>
              <a:rPr lang="en-US" dirty="0" smtClean="0"/>
              <a:t> </a:t>
            </a:r>
            <a:r>
              <a:rPr lang="en-US" dirty="0" err="1" smtClean="0"/>
              <a:t>uiteindelijk</a:t>
            </a:r>
            <a:r>
              <a:rPr lang="en-US" dirty="0" smtClean="0"/>
              <a:t> </a:t>
            </a:r>
            <a:r>
              <a:rPr lang="en-US" dirty="0" err="1" smtClean="0"/>
              <a:t>alle</a:t>
            </a:r>
            <a:r>
              <a:rPr lang="en-US" dirty="0" smtClean="0"/>
              <a:t> </a:t>
            </a:r>
            <a:r>
              <a:rPr lang="en-US" dirty="0" err="1" smtClean="0"/>
              <a:t>intelligente</a:t>
            </a:r>
            <a:r>
              <a:rPr lang="en-US" dirty="0" smtClean="0"/>
              <a:t> </a:t>
            </a:r>
            <a:r>
              <a:rPr lang="en-US" dirty="0" err="1" smtClean="0"/>
              <a:t>wezens</a:t>
            </a:r>
            <a:r>
              <a:rPr lang="en-US" dirty="0" smtClean="0"/>
              <a:t> (</a:t>
            </a:r>
            <a:r>
              <a:rPr lang="en-US" dirty="0" err="1" smtClean="0"/>
              <a:t>mensen</a:t>
            </a:r>
            <a:r>
              <a:rPr lang="en-US" dirty="0" smtClean="0"/>
              <a:t>, </a:t>
            </a:r>
            <a:r>
              <a:rPr lang="en-US" dirty="0" err="1" smtClean="0"/>
              <a:t>engelen</a:t>
            </a:r>
            <a:r>
              <a:rPr lang="en-US" dirty="0" smtClean="0"/>
              <a:t> en </a:t>
            </a:r>
            <a:r>
              <a:rPr lang="en-US" dirty="0" err="1" smtClean="0"/>
              <a:t>demonen</a:t>
            </a:r>
            <a:r>
              <a:rPr lang="en-US" dirty="0" smtClean="0"/>
              <a:t>) </a:t>
            </a:r>
            <a:r>
              <a:rPr lang="en-US" dirty="0" err="1" smtClean="0"/>
              <a:t>verlost</a:t>
            </a:r>
            <a:r>
              <a:rPr lang="en-US" dirty="0" smtClean="0"/>
              <a:t> </a:t>
            </a:r>
            <a:r>
              <a:rPr lang="en-US" dirty="0" err="1" smtClean="0"/>
              <a:t>zullen</a:t>
            </a:r>
            <a:r>
              <a:rPr lang="en-US" dirty="0" smtClean="0"/>
              <a:t> </a:t>
            </a:r>
            <a:r>
              <a:rPr lang="en-US" dirty="0" err="1" smtClean="0"/>
              <a:t>worden</a:t>
            </a:r>
            <a:r>
              <a:rPr lang="en-US" dirty="0" smtClean="0"/>
              <a:t>.</a:t>
            </a:r>
            <a:endParaRPr lang="nl-NL" dirty="0"/>
          </a:p>
        </p:txBody>
      </p:sp>
      <p:pic>
        <p:nvPicPr>
          <p:cNvPr id="5" name="Tijdelijke aanduiding voor inhoud 4" descr="origenes.jpg"/>
          <p:cNvPicPr>
            <a:picLocks noGrp="1" noChangeAspect="1"/>
          </p:cNvPicPr>
          <p:nvPr>
            <p:ph sz="quarter" idx="2"/>
          </p:nvPr>
        </p:nvPicPr>
        <p:blipFill>
          <a:blip r:embed="rId2" cstate="print"/>
          <a:stretch>
            <a:fillRect/>
          </a:stretch>
        </p:blipFill>
        <p:spPr>
          <a:xfrm>
            <a:off x="4877174" y="1268413"/>
            <a:ext cx="3580651" cy="4857750"/>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a:xfrm>
            <a:off x="457200" y="274638"/>
            <a:ext cx="8229600" cy="562074"/>
          </a:xfrm>
        </p:spPr>
        <p:txBody>
          <a:bodyPr>
            <a:normAutofit fontScale="90000"/>
          </a:bodyPr>
          <a:lstStyle/>
          <a:p>
            <a:endParaRPr lang="nl-NL" dirty="0"/>
          </a:p>
        </p:txBody>
      </p:sp>
      <p:sp>
        <p:nvSpPr>
          <p:cNvPr id="6" name="Tijdelijke aanduiding voor inhoud 5"/>
          <p:cNvSpPr>
            <a:spLocks noGrp="1"/>
          </p:cNvSpPr>
          <p:nvPr>
            <p:ph sz="quarter" idx="1"/>
          </p:nvPr>
        </p:nvSpPr>
        <p:spPr>
          <a:xfrm>
            <a:off x="457200" y="1052736"/>
            <a:ext cx="4038600" cy="5073427"/>
          </a:xfrm>
        </p:spPr>
        <p:txBody>
          <a:bodyPr>
            <a:noAutofit/>
          </a:bodyPr>
          <a:lstStyle/>
          <a:p>
            <a:r>
              <a:rPr lang="nl-NL" sz="2200" dirty="0" smtClean="0"/>
              <a:t>De gedachte van de </a:t>
            </a:r>
            <a:r>
              <a:rPr lang="nl-NL" sz="2200" dirty="0" err="1" smtClean="0"/>
              <a:t>alverzoening</a:t>
            </a:r>
            <a:r>
              <a:rPr lang="nl-NL" sz="2200" dirty="0" smtClean="0"/>
              <a:t> is een aantrekkelijk idee. </a:t>
            </a:r>
          </a:p>
          <a:p>
            <a:r>
              <a:rPr lang="nl-NL" sz="2200" dirty="0" smtClean="0"/>
              <a:t>Wie zou niet huiveren bij de gedachte dat (vele) mensen verloren zouden gaan? </a:t>
            </a:r>
          </a:p>
          <a:p>
            <a:r>
              <a:rPr lang="nl-NL" sz="2200" dirty="0" smtClean="0"/>
              <a:t>Strekt het niet veel meer tot eer van God als iedereen Hem leert kennen en behouden wordt?</a:t>
            </a:r>
          </a:p>
          <a:p>
            <a:r>
              <a:rPr lang="nl-NL" sz="2200" dirty="0" smtClean="0"/>
              <a:t>‘Men kan er niet op rekenen, maar mag er wel op hopen’ (</a:t>
            </a:r>
            <a:r>
              <a:rPr lang="nl-NL" sz="2200" dirty="0" err="1" smtClean="0"/>
              <a:t>Barth</a:t>
            </a:r>
            <a:r>
              <a:rPr lang="nl-NL" sz="2200" dirty="0" smtClean="0"/>
              <a:t>). </a:t>
            </a:r>
          </a:p>
          <a:p>
            <a:r>
              <a:rPr lang="nl-NL" sz="2200" dirty="0" smtClean="0"/>
              <a:t>‘In Gods naam hopen wij, dat de hel een louteringsweg zal zijn’ (</a:t>
            </a:r>
            <a:r>
              <a:rPr lang="nl-NL" sz="2200" dirty="0" err="1" smtClean="0"/>
              <a:t>Berkhof</a:t>
            </a:r>
            <a:r>
              <a:rPr lang="nl-NL" sz="2200" dirty="0" smtClean="0"/>
              <a:t>).  </a:t>
            </a:r>
          </a:p>
          <a:p>
            <a:endParaRPr lang="nl-NL" sz="2200" dirty="0"/>
          </a:p>
        </p:txBody>
      </p:sp>
      <p:pic>
        <p:nvPicPr>
          <p:cNvPr id="8" name="Tijdelijke aanduiding voor inhoud 7" descr="barth.jpg"/>
          <p:cNvPicPr>
            <a:picLocks noGrp="1" noChangeAspect="1"/>
          </p:cNvPicPr>
          <p:nvPr>
            <p:ph sz="quarter" idx="2"/>
          </p:nvPr>
        </p:nvPicPr>
        <p:blipFill>
          <a:blip r:embed="rId2" cstate="print"/>
          <a:stretch>
            <a:fillRect/>
          </a:stretch>
        </p:blipFill>
        <p:spPr>
          <a:xfrm>
            <a:off x="5364088" y="1268760"/>
            <a:ext cx="1314450" cy="1771650"/>
          </a:xfrm>
        </p:spPr>
      </p:pic>
      <p:pic>
        <p:nvPicPr>
          <p:cNvPr id="9" name="Afbeelding 8" descr="berkhof.jpg"/>
          <p:cNvPicPr>
            <a:picLocks noChangeAspect="1"/>
          </p:cNvPicPr>
          <p:nvPr/>
        </p:nvPicPr>
        <p:blipFill>
          <a:blip r:embed="rId3" cstate="print"/>
          <a:stretch>
            <a:fillRect/>
          </a:stretch>
        </p:blipFill>
        <p:spPr>
          <a:xfrm>
            <a:off x="6012160" y="3501008"/>
            <a:ext cx="1440160" cy="18853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706090"/>
          </a:xfrm>
        </p:spPr>
        <p:txBody>
          <a:bodyPr>
            <a:normAutofit/>
          </a:bodyPr>
          <a:lstStyle/>
          <a:p>
            <a:r>
              <a:rPr lang="en-US" dirty="0" smtClean="0"/>
              <a:t>Twee </a:t>
            </a:r>
            <a:r>
              <a:rPr lang="en-US" dirty="0" err="1" smtClean="0"/>
              <a:t>opvattingen</a:t>
            </a:r>
            <a:endParaRPr lang="nl-NL" dirty="0"/>
          </a:p>
        </p:txBody>
      </p:sp>
      <p:sp>
        <p:nvSpPr>
          <p:cNvPr id="3" name="Tijdelijke aanduiding voor inhoud 2"/>
          <p:cNvSpPr>
            <a:spLocks noGrp="1"/>
          </p:cNvSpPr>
          <p:nvPr>
            <p:ph sz="quarter" idx="1"/>
          </p:nvPr>
        </p:nvSpPr>
        <p:spPr>
          <a:xfrm>
            <a:off x="457200" y="980728"/>
            <a:ext cx="4038600" cy="5145435"/>
          </a:xfrm>
        </p:spPr>
        <p:txBody>
          <a:bodyPr>
            <a:normAutofit fontScale="85000" lnSpcReduction="20000"/>
          </a:bodyPr>
          <a:lstStyle/>
          <a:p>
            <a:r>
              <a:rPr lang="nl-NL" dirty="0" smtClean="0"/>
              <a:t>Globaal genomen zijn er twee opvattingen: het absolute en het conditionele universalisme.</a:t>
            </a:r>
          </a:p>
          <a:p>
            <a:r>
              <a:rPr lang="nl-NL" dirty="0" smtClean="0"/>
              <a:t>Het eerste betekent dat iedereen uiteindelijk behouden zal worden.</a:t>
            </a:r>
          </a:p>
          <a:p>
            <a:r>
              <a:rPr lang="nl-NL" dirty="0" smtClean="0"/>
              <a:t>De tweede opvatting verbindt hieraan de voorwaarde van geloof en bekering (vandaar: conditioneel). </a:t>
            </a:r>
          </a:p>
          <a:p>
            <a:r>
              <a:rPr lang="nl-NL" dirty="0" smtClean="0"/>
              <a:t>Na de dood is er nog een ‘tweede kans’; wie gelooft en zich alsnog bekeert zal behouden worden. </a:t>
            </a:r>
          </a:p>
          <a:p>
            <a:endParaRPr lang="nl-NL" dirty="0"/>
          </a:p>
        </p:txBody>
      </p:sp>
      <p:pic>
        <p:nvPicPr>
          <p:cNvPr id="5" name="Tijdelijke aanduiding voor inhoud 4" descr="wereld.jpg"/>
          <p:cNvPicPr>
            <a:picLocks noGrp="1" noChangeAspect="1"/>
          </p:cNvPicPr>
          <p:nvPr>
            <p:ph sz="quarter" idx="2"/>
          </p:nvPr>
        </p:nvPicPr>
        <p:blipFill>
          <a:blip r:embed="rId2" cstate="print"/>
          <a:stretch>
            <a:fillRect/>
          </a:stretch>
        </p:blipFill>
        <p:spPr>
          <a:xfrm>
            <a:off x="5148063" y="1412776"/>
            <a:ext cx="3172401" cy="3155253"/>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850106"/>
          </a:xfrm>
        </p:spPr>
        <p:txBody>
          <a:bodyPr>
            <a:normAutofit/>
          </a:bodyPr>
          <a:lstStyle/>
          <a:p>
            <a:r>
              <a:rPr lang="en-US" dirty="0" err="1" smtClean="0"/>
              <a:t>Wat</a:t>
            </a:r>
            <a:r>
              <a:rPr lang="en-US" dirty="0" smtClean="0"/>
              <a:t> </a:t>
            </a:r>
            <a:r>
              <a:rPr lang="en-US" dirty="0" err="1" smtClean="0"/>
              <a:t>zijn</a:t>
            </a:r>
            <a:r>
              <a:rPr lang="en-US" dirty="0" smtClean="0"/>
              <a:t> </a:t>
            </a:r>
            <a:r>
              <a:rPr lang="en-US" dirty="0" err="1" smtClean="0"/>
              <a:t>argumenten</a:t>
            </a:r>
            <a:r>
              <a:rPr lang="en-US" dirty="0" smtClean="0"/>
              <a:t> </a:t>
            </a:r>
            <a:r>
              <a:rPr lang="en-US" dirty="0" err="1" smtClean="0"/>
              <a:t>voor</a:t>
            </a:r>
            <a:r>
              <a:rPr lang="en-US" dirty="0" smtClean="0"/>
              <a:t> </a:t>
            </a:r>
            <a:r>
              <a:rPr lang="en-US" dirty="0" err="1" smtClean="0"/>
              <a:t>alverzoening</a:t>
            </a:r>
            <a:r>
              <a:rPr lang="en-US" dirty="0" smtClean="0"/>
              <a:t>?</a:t>
            </a:r>
            <a:endParaRPr lang="nl-NL" dirty="0"/>
          </a:p>
        </p:txBody>
      </p:sp>
      <p:sp>
        <p:nvSpPr>
          <p:cNvPr id="3" name="Tijdelijke aanduiding voor inhoud 2"/>
          <p:cNvSpPr>
            <a:spLocks noGrp="1"/>
          </p:cNvSpPr>
          <p:nvPr>
            <p:ph sz="quarter" idx="1"/>
          </p:nvPr>
        </p:nvSpPr>
        <p:spPr>
          <a:xfrm>
            <a:off x="457200" y="1340768"/>
            <a:ext cx="4038600" cy="4785395"/>
          </a:xfrm>
        </p:spPr>
        <p:txBody>
          <a:bodyPr>
            <a:normAutofit fontScale="77500" lnSpcReduction="20000"/>
          </a:bodyPr>
          <a:lstStyle/>
          <a:p>
            <a:r>
              <a:rPr lang="en-US" dirty="0" err="1" smtClean="0"/>
              <a:t>Teksten</a:t>
            </a:r>
            <a:r>
              <a:rPr lang="en-US" dirty="0" smtClean="0"/>
              <a:t> </a:t>
            </a:r>
            <a:r>
              <a:rPr lang="en-US" dirty="0" err="1" smtClean="0"/>
              <a:t>waar</a:t>
            </a:r>
            <a:r>
              <a:rPr lang="en-US" dirty="0" smtClean="0"/>
              <a:t> het </a:t>
            </a:r>
            <a:r>
              <a:rPr lang="en-US" dirty="0" err="1" smtClean="0"/>
              <a:t>werk</a:t>
            </a:r>
            <a:r>
              <a:rPr lang="en-US" dirty="0" smtClean="0"/>
              <a:t> van </a:t>
            </a:r>
            <a:r>
              <a:rPr lang="en-US" dirty="0" err="1" smtClean="0"/>
              <a:t>Jezus</a:t>
            </a:r>
            <a:r>
              <a:rPr lang="en-US" dirty="0" smtClean="0"/>
              <a:t> op </a:t>
            </a:r>
            <a:r>
              <a:rPr lang="en-US" dirty="0" err="1" smtClean="0"/>
              <a:t>alle</a:t>
            </a:r>
            <a:r>
              <a:rPr lang="en-US" dirty="0" smtClean="0"/>
              <a:t> </a:t>
            </a:r>
            <a:r>
              <a:rPr lang="en-US" dirty="0" err="1" smtClean="0"/>
              <a:t>mensen</a:t>
            </a:r>
            <a:r>
              <a:rPr lang="en-US" dirty="0" smtClean="0"/>
              <a:t> </a:t>
            </a:r>
            <a:r>
              <a:rPr lang="en-US" dirty="0" err="1" smtClean="0"/>
              <a:t>betrekking</a:t>
            </a:r>
            <a:r>
              <a:rPr lang="en-US" dirty="0" smtClean="0"/>
              <a:t> </a:t>
            </a:r>
            <a:r>
              <a:rPr lang="en-US" dirty="0" err="1" smtClean="0"/>
              <a:t>lijkt</a:t>
            </a:r>
            <a:r>
              <a:rPr lang="en-US" dirty="0" smtClean="0"/>
              <a:t> </a:t>
            </a:r>
            <a:r>
              <a:rPr lang="en-US" dirty="0" err="1" smtClean="0"/>
              <a:t>te</a:t>
            </a:r>
            <a:r>
              <a:rPr lang="en-US" dirty="0" smtClean="0"/>
              <a:t> </a:t>
            </a:r>
            <a:r>
              <a:rPr lang="en-US" dirty="0" err="1" smtClean="0"/>
              <a:t>hebben</a:t>
            </a:r>
            <a:r>
              <a:rPr lang="en-US" dirty="0" smtClean="0"/>
              <a:t>:</a:t>
            </a:r>
          </a:p>
          <a:p>
            <a:pPr lvl="1"/>
            <a:r>
              <a:rPr lang="en-US" dirty="0" smtClean="0"/>
              <a:t>‘</a:t>
            </a:r>
            <a:r>
              <a:rPr lang="en-US" dirty="0" smtClean="0"/>
              <a:t>Allen</a:t>
            </a:r>
            <a:r>
              <a:rPr lang="en-US" dirty="0" smtClean="0"/>
              <a:t>’</a:t>
            </a:r>
            <a:r>
              <a:rPr lang="en-US" dirty="0" smtClean="0"/>
              <a:t>, </a:t>
            </a:r>
            <a:r>
              <a:rPr lang="en-US" dirty="0" smtClean="0"/>
              <a:t>‘</a:t>
            </a:r>
            <a:r>
              <a:rPr lang="en-US" dirty="0" err="1" smtClean="0"/>
              <a:t>wereld</a:t>
            </a:r>
            <a:r>
              <a:rPr lang="en-US" dirty="0" smtClean="0"/>
              <a:t>’</a:t>
            </a:r>
            <a:r>
              <a:rPr lang="en-US" dirty="0" smtClean="0"/>
              <a:t> </a:t>
            </a:r>
            <a:r>
              <a:rPr lang="en-US" dirty="0" smtClean="0"/>
              <a:t>etc.</a:t>
            </a:r>
          </a:p>
          <a:p>
            <a:r>
              <a:rPr lang="en-US" dirty="0" smtClean="0"/>
              <a:t>‘</a:t>
            </a:r>
            <a:r>
              <a:rPr lang="en-US" dirty="0" err="1" smtClean="0"/>
              <a:t>Zoals</a:t>
            </a:r>
            <a:r>
              <a:rPr lang="en-US" dirty="0" smtClean="0"/>
              <a:t> </a:t>
            </a:r>
            <a:r>
              <a:rPr lang="en-US" dirty="0" err="1" smtClean="0"/>
              <a:t>dus</a:t>
            </a:r>
            <a:r>
              <a:rPr lang="en-US" dirty="0" smtClean="0"/>
              <a:t> door </a:t>
            </a:r>
            <a:r>
              <a:rPr lang="en-US" dirty="0" err="1" smtClean="0"/>
              <a:t>één</a:t>
            </a:r>
            <a:r>
              <a:rPr lang="en-US" dirty="0" smtClean="0"/>
              <a:t> </a:t>
            </a:r>
            <a:r>
              <a:rPr lang="en-US" dirty="0" err="1" smtClean="0"/>
              <a:t>overtreding</a:t>
            </a:r>
            <a:r>
              <a:rPr lang="en-US" dirty="0" smtClean="0"/>
              <a:t> de </a:t>
            </a:r>
            <a:r>
              <a:rPr lang="en-US" dirty="0" err="1" smtClean="0"/>
              <a:t>schuld</a:t>
            </a:r>
            <a:r>
              <a:rPr lang="en-US" dirty="0" smtClean="0"/>
              <a:t> </a:t>
            </a:r>
            <a:r>
              <a:rPr lang="en-US" dirty="0" err="1" smtClean="0"/>
              <a:t>gekomen</a:t>
            </a:r>
            <a:r>
              <a:rPr lang="en-US" dirty="0" smtClean="0"/>
              <a:t> is over </a:t>
            </a:r>
            <a:r>
              <a:rPr lang="en-US" dirty="0" err="1" smtClean="0"/>
              <a:t>alle</a:t>
            </a:r>
            <a:r>
              <a:rPr lang="en-US" dirty="0" smtClean="0"/>
              <a:t> </a:t>
            </a:r>
            <a:r>
              <a:rPr lang="en-US" dirty="0" err="1" smtClean="0"/>
              <a:t>mensen</a:t>
            </a:r>
            <a:r>
              <a:rPr lang="en-US" dirty="0" smtClean="0"/>
              <a:t> tot </a:t>
            </a:r>
            <a:r>
              <a:rPr lang="en-US" dirty="0" err="1" smtClean="0"/>
              <a:t>verdoemenis</a:t>
            </a:r>
            <a:r>
              <a:rPr lang="en-US" dirty="0" smtClean="0"/>
              <a:t>, </a:t>
            </a:r>
            <a:r>
              <a:rPr lang="en-US" dirty="0" err="1" smtClean="0"/>
              <a:t>zo</a:t>
            </a:r>
            <a:r>
              <a:rPr lang="en-US" dirty="0" smtClean="0"/>
              <a:t> </a:t>
            </a:r>
            <a:r>
              <a:rPr lang="en-US" dirty="0" err="1" smtClean="0"/>
              <a:t>komt</a:t>
            </a:r>
            <a:r>
              <a:rPr lang="en-US" dirty="0" smtClean="0"/>
              <a:t> </a:t>
            </a:r>
            <a:r>
              <a:rPr lang="en-US" dirty="0" err="1" smtClean="0"/>
              <a:t>ook</a:t>
            </a:r>
            <a:r>
              <a:rPr lang="en-US" dirty="0" smtClean="0"/>
              <a:t> door </a:t>
            </a:r>
            <a:r>
              <a:rPr lang="en-US" dirty="0" err="1" smtClean="0"/>
              <a:t>één</a:t>
            </a:r>
            <a:r>
              <a:rPr lang="en-US" dirty="0" smtClean="0"/>
              <a:t> </a:t>
            </a:r>
            <a:r>
              <a:rPr lang="en-US" dirty="0" err="1" smtClean="0"/>
              <a:t>rechtvaardigheid</a:t>
            </a:r>
            <a:r>
              <a:rPr lang="en-US" dirty="0" smtClean="0"/>
              <a:t> de </a:t>
            </a:r>
            <a:r>
              <a:rPr lang="en-US" dirty="0" err="1" smtClean="0"/>
              <a:t>genade</a:t>
            </a:r>
            <a:r>
              <a:rPr lang="en-US" dirty="0" smtClean="0"/>
              <a:t> </a:t>
            </a:r>
            <a:r>
              <a:rPr lang="en-US" i="1" dirty="0" smtClean="0"/>
              <a:t>over </a:t>
            </a:r>
            <a:r>
              <a:rPr lang="en-US" i="1" dirty="0" err="1" smtClean="0"/>
              <a:t>alle</a:t>
            </a:r>
            <a:r>
              <a:rPr lang="en-US" i="1" dirty="0" smtClean="0"/>
              <a:t> </a:t>
            </a:r>
            <a:r>
              <a:rPr lang="en-US" i="1" dirty="0" err="1" smtClean="0"/>
              <a:t>mensen</a:t>
            </a:r>
            <a:r>
              <a:rPr lang="en-US" i="1" dirty="0" smtClean="0"/>
              <a:t> </a:t>
            </a:r>
            <a:r>
              <a:rPr lang="en-US" dirty="0" smtClean="0"/>
              <a:t>tot </a:t>
            </a:r>
            <a:r>
              <a:rPr lang="en-US" dirty="0" err="1" smtClean="0"/>
              <a:t>rechtvaardiging</a:t>
            </a:r>
            <a:r>
              <a:rPr lang="en-US" dirty="0" smtClean="0"/>
              <a:t> van het </a:t>
            </a:r>
            <a:r>
              <a:rPr lang="en-US" dirty="0" err="1" smtClean="0"/>
              <a:t>leven</a:t>
            </a:r>
            <a:r>
              <a:rPr lang="en-US" dirty="0" smtClean="0"/>
              <a:t> (Rom. 5:18)</a:t>
            </a:r>
          </a:p>
          <a:p>
            <a:r>
              <a:rPr lang="nl-NL" dirty="0" smtClean="0"/>
              <a:t>´Want zoals allen in Adam sterven, zo zullen ook in Christus </a:t>
            </a:r>
            <a:r>
              <a:rPr lang="nl-NL" i="1" dirty="0" smtClean="0"/>
              <a:t>allen</a:t>
            </a:r>
            <a:r>
              <a:rPr lang="nl-NL" dirty="0" smtClean="0"/>
              <a:t> levend gemaakt worden´ (1 Kor. 15: 22)</a:t>
            </a:r>
          </a:p>
          <a:p>
            <a:endParaRPr lang="en-US" dirty="0" smtClean="0"/>
          </a:p>
          <a:p>
            <a:endParaRPr lang="nl-NL" dirty="0"/>
          </a:p>
        </p:txBody>
      </p:sp>
      <p:sp>
        <p:nvSpPr>
          <p:cNvPr id="4" name="Tijdelijke aanduiding voor inhoud 3"/>
          <p:cNvSpPr>
            <a:spLocks noGrp="1"/>
          </p:cNvSpPr>
          <p:nvPr>
            <p:ph sz="quarter" idx="2"/>
          </p:nvPr>
        </p:nvSpPr>
        <p:spPr>
          <a:xfrm>
            <a:off x="4648200" y="1412776"/>
            <a:ext cx="4038600" cy="4713387"/>
          </a:xfrm>
        </p:spPr>
        <p:txBody>
          <a:bodyPr>
            <a:normAutofit fontScale="77500" lnSpcReduction="20000"/>
          </a:bodyPr>
          <a:lstStyle/>
          <a:p>
            <a:r>
              <a:rPr lang="nl-NL" dirty="0" smtClean="0"/>
              <a:t>´En Hij is </a:t>
            </a:r>
            <a:r>
              <a:rPr lang="nl-NL" i="1" dirty="0" smtClean="0"/>
              <a:t>voor allen </a:t>
            </a:r>
            <a:r>
              <a:rPr lang="nl-NL" dirty="0" smtClean="0"/>
              <a:t>gestorven, opdat zij die leven, niet meer voor zichzelf zouden leven, maar voor Hem Die voor hen gestorven en opgewekt is´ (2 Kor. 5: 15-16)</a:t>
            </a:r>
          </a:p>
          <a:p>
            <a:r>
              <a:rPr lang="nl-NL" dirty="0" smtClean="0"/>
              <a:t>´God was het namelijk Die in Christus </a:t>
            </a:r>
            <a:r>
              <a:rPr lang="nl-NL" i="1" dirty="0" smtClean="0"/>
              <a:t>de wereld </a:t>
            </a:r>
            <a:r>
              <a:rPr lang="nl-NL" dirty="0" smtClean="0"/>
              <a:t>met Zichzelf verzoende…(2 Kor. 5: 19)</a:t>
            </a:r>
          </a:p>
          <a:p>
            <a:r>
              <a:rPr lang="en-US" dirty="0" smtClean="0"/>
              <a:t>‘…Die </a:t>
            </a:r>
            <a:r>
              <a:rPr lang="en-US" dirty="0" err="1" smtClean="0"/>
              <a:t>wil</a:t>
            </a:r>
            <a:r>
              <a:rPr lang="en-US" dirty="0" smtClean="0"/>
              <a:t> </a:t>
            </a:r>
            <a:r>
              <a:rPr lang="en-US" dirty="0" err="1" smtClean="0"/>
              <a:t>dat</a:t>
            </a:r>
            <a:r>
              <a:rPr lang="en-US" dirty="0" smtClean="0"/>
              <a:t> </a:t>
            </a:r>
            <a:r>
              <a:rPr lang="en-US" i="1" dirty="0" err="1" smtClean="0"/>
              <a:t>alle</a:t>
            </a:r>
            <a:r>
              <a:rPr lang="en-US" i="1" dirty="0" smtClean="0"/>
              <a:t> </a:t>
            </a:r>
            <a:r>
              <a:rPr lang="en-US" i="1" dirty="0" err="1" smtClean="0"/>
              <a:t>mensen</a:t>
            </a:r>
            <a:r>
              <a:rPr lang="en-US" i="1" dirty="0" smtClean="0"/>
              <a:t> </a:t>
            </a:r>
            <a:r>
              <a:rPr lang="en-US" dirty="0" err="1" smtClean="0"/>
              <a:t>zalig</a:t>
            </a:r>
            <a:r>
              <a:rPr lang="en-US" dirty="0" smtClean="0"/>
              <a:t> </a:t>
            </a:r>
            <a:r>
              <a:rPr lang="en-US" dirty="0" err="1" smtClean="0"/>
              <a:t>worden</a:t>
            </a:r>
            <a:r>
              <a:rPr lang="en-US" dirty="0" smtClean="0"/>
              <a:t> en tot </a:t>
            </a:r>
            <a:r>
              <a:rPr lang="en-US" dirty="0" err="1" smtClean="0"/>
              <a:t>kennis</a:t>
            </a:r>
            <a:r>
              <a:rPr lang="en-US" dirty="0" smtClean="0"/>
              <a:t> van de </a:t>
            </a:r>
            <a:r>
              <a:rPr lang="en-US" dirty="0" err="1" smtClean="0"/>
              <a:t>waarheid</a:t>
            </a:r>
            <a:r>
              <a:rPr lang="en-US" dirty="0" smtClean="0"/>
              <a:t> </a:t>
            </a:r>
            <a:r>
              <a:rPr lang="en-US" dirty="0" err="1" smtClean="0"/>
              <a:t>komen</a:t>
            </a:r>
            <a:r>
              <a:rPr lang="en-US" dirty="0" smtClean="0"/>
              <a:t>’ (1 Tim. 2: 4).</a:t>
            </a:r>
          </a:p>
          <a:p>
            <a:endParaRPr lang="nl-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4">
                                            <p:txEl>
                                              <p:pRg st="0" end="0"/>
                                            </p:txEl>
                                          </p:spTgt>
                                        </p:tgtEl>
                                        <p:attrNameLst>
                                          <p:attrName>style.visibility</p:attrName>
                                        </p:attrNameLst>
                                      </p:cBhvr>
                                      <p:to>
                                        <p:strVal val="visible"/>
                                      </p:to>
                                    </p:set>
                                    <p:anim calcmode="lin" valueType="num">
                                      <p:cBhvr additive="base">
                                        <p:cTn id="29"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4">
                                            <p:txEl>
                                              <p:pRg st="1" end="1"/>
                                            </p:txEl>
                                          </p:spTgt>
                                        </p:tgtEl>
                                        <p:attrNameLst>
                                          <p:attrName>style.visibility</p:attrName>
                                        </p:attrNameLst>
                                      </p:cBhvr>
                                      <p:to>
                                        <p:strVal val="visible"/>
                                      </p:to>
                                    </p:set>
                                    <p:anim calcmode="lin" valueType="num">
                                      <p:cBhvr additive="base">
                                        <p:cTn id="35"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4">
                                            <p:txEl>
                                              <p:pRg st="2" end="2"/>
                                            </p:txEl>
                                          </p:spTgt>
                                        </p:tgtEl>
                                        <p:attrNameLst>
                                          <p:attrName>style.visibility</p:attrName>
                                        </p:attrNameLst>
                                      </p:cBhvr>
                                      <p:to>
                                        <p:strVal val="visible"/>
                                      </p:to>
                                    </p:set>
                                    <p:anim calcmode="lin" valueType="num">
                                      <p:cBhvr additive="base">
                                        <p:cTn id="41"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orsprong">
  <a:themeElements>
    <a:clrScheme name="Oorsprong">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orsprong">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orsprong">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159</TotalTime>
  <Words>1841</Words>
  <Application>Microsoft Office PowerPoint</Application>
  <PresentationFormat>Diavoorstelling (4:3)</PresentationFormat>
  <Paragraphs>110</Paragraphs>
  <Slides>22</Slides>
  <Notes>0</Notes>
  <HiddenSlides>0</HiddenSlides>
  <MMClips>0</MMClips>
  <ScaleCrop>false</ScaleCrop>
  <HeadingPairs>
    <vt:vector size="4" baseType="variant">
      <vt:variant>
        <vt:lpstr>Thema</vt:lpstr>
      </vt:variant>
      <vt:variant>
        <vt:i4>1</vt:i4>
      </vt:variant>
      <vt:variant>
        <vt:lpstr>Diatitels</vt:lpstr>
      </vt:variant>
      <vt:variant>
        <vt:i4>22</vt:i4>
      </vt:variant>
    </vt:vector>
  </HeadingPairs>
  <TitlesOfParts>
    <vt:vector size="23" baseType="lpstr">
      <vt:lpstr>Oorsprong</vt:lpstr>
      <vt:lpstr>De reikwijdte van de verzoening</vt:lpstr>
      <vt:lpstr>Wie gaan er naar de hemel?</vt:lpstr>
      <vt:lpstr>Dia 3</vt:lpstr>
      <vt:lpstr>Dia 4</vt:lpstr>
      <vt:lpstr>Dia 5</vt:lpstr>
      <vt:lpstr>Dia 6</vt:lpstr>
      <vt:lpstr>Dia 7</vt:lpstr>
      <vt:lpstr>Twee opvattingen</vt:lpstr>
      <vt:lpstr>Wat zijn argumenten voor alverzoening?</vt:lpstr>
      <vt:lpstr>Dia 10</vt:lpstr>
      <vt:lpstr>Dia 11</vt:lpstr>
      <vt:lpstr>Dia 12</vt:lpstr>
      <vt:lpstr>Dia 13</vt:lpstr>
      <vt:lpstr>Dia 14</vt:lpstr>
      <vt:lpstr>Een voorbeeld: 1 Tim. 2: 4</vt:lpstr>
      <vt:lpstr>Een voorbeeld: 1 Kor. 15: 22</vt:lpstr>
      <vt:lpstr>Vier argumenten om alverzoening af te wijzen</vt:lpstr>
      <vt:lpstr>Dia 18</vt:lpstr>
      <vt:lpstr>Dia 19</vt:lpstr>
      <vt:lpstr>Dia 20</vt:lpstr>
      <vt:lpstr>Neem Paulus…</vt:lpstr>
      <vt:lpstr>Tenslotte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Maarten</dc:creator>
  <cp:lastModifiedBy>Maarten</cp:lastModifiedBy>
  <cp:revision>12</cp:revision>
  <dcterms:created xsi:type="dcterms:W3CDTF">2015-04-24T07:41:47Z</dcterms:created>
  <dcterms:modified xsi:type="dcterms:W3CDTF">2015-05-04T09:38:27Z</dcterms:modified>
</cp:coreProperties>
</file>