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1" r:id="rId6"/>
    <p:sldId id="272" r:id="rId7"/>
    <p:sldId id="260" r:id="rId8"/>
    <p:sldId id="261" r:id="rId9"/>
    <p:sldId id="280" r:id="rId10"/>
    <p:sldId id="264" r:id="rId11"/>
    <p:sldId id="265" r:id="rId12"/>
    <p:sldId id="266" r:id="rId13"/>
    <p:sldId id="267" r:id="rId14"/>
    <p:sldId id="262" r:id="rId15"/>
    <p:sldId id="263" r:id="rId16"/>
    <p:sldId id="282" r:id="rId17"/>
    <p:sldId id="268" r:id="rId18"/>
    <p:sldId id="269" r:id="rId19"/>
    <p:sldId id="270" r:id="rId20"/>
    <p:sldId id="274" r:id="rId21"/>
    <p:sldId id="273" r:id="rId22"/>
    <p:sldId id="275" r:id="rId23"/>
    <p:sldId id="276" r:id="rId24"/>
    <p:sldId id="277" r:id="rId25"/>
    <p:sldId id="281" r:id="rId26"/>
    <p:sldId id="278" r:id="rId27"/>
    <p:sldId id="279" r:id="rId28"/>
    <p:sldId id="283" r:id="rId2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37C60-93C1-479C-8483-2CD813F56E64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89CD7-ABD8-4315-A3AC-B84635909917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Markus </a:t>
            </a:r>
            <a:r>
              <a:rPr lang="en-US" dirty="0" err="1" smtClean="0"/>
              <a:t>bundelt</a:t>
            </a:r>
            <a:r>
              <a:rPr lang="en-US" dirty="0" smtClean="0"/>
              <a:t> </a:t>
            </a:r>
            <a:r>
              <a:rPr lang="en-US" dirty="0" err="1" smtClean="0"/>
              <a:t>vijf</a:t>
            </a:r>
            <a:r>
              <a:rPr lang="en-US" dirty="0" smtClean="0"/>
              <a:t> </a:t>
            </a:r>
            <a:r>
              <a:rPr lang="en-US" dirty="0" err="1" smtClean="0"/>
              <a:t>controverses</a:t>
            </a:r>
            <a:r>
              <a:rPr lang="en-US" dirty="0" smtClean="0"/>
              <a:t>/</a:t>
            </a:r>
            <a:r>
              <a:rPr lang="en-US" dirty="0" err="1" smtClean="0"/>
              <a:t>conflicten</a:t>
            </a:r>
            <a:r>
              <a:rPr lang="en-US" dirty="0" smtClean="0"/>
              <a:t> in </a:t>
            </a:r>
            <a:r>
              <a:rPr lang="en-US" dirty="0" err="1" smtClean="0"/>
              <a:t>hoofdstuk</a:t>
            </a:r>
            <a:r>
              <a:rPr lang="en-US" baseline="0" dirty="0" smtClean="0"/>
              <a:t> 2-3: 6, die </a:t>
            </a:r>
            <a:r>
              <a:rPr lang="en-US" baseline="0" dirty="0" err="1" smtClean="0"/>
              <a:t>Mattheus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verspreid</a:t>
            </a:r>
            <a:r>
              <a:rPr lang="en-US" baseline="0" dirty="0" smtClean="0"/>
              <a:t> over </a:t>
            </a:r>
            <a:r>
              <a:rPr lang="en-US" baseline="0" dirty="0" err="1" smtClean="0"/>
              <a:t>hoofdstuk</a:t>
            </a:r>
            <a:r>
              <a:rPr lang="en-US" baseline="0" dirty="0" smtClean="0"/>
              <a:t> 8-12 </a:t>
            </a:r>
            <a:r>
              <a:rPr lang="en-US" baseline="0" dirty="0" err="1" smtClean="0"/>
              <a:t>weergeeft</a:t>
            </a:r>
            <a:r>
              <a:rPr lang="en-US" baseline="0" dirty="0" smtClean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89CD7-ABD8-4315-A3AC-B84635909917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nl-NL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3D1D503-3C3F-4CD1-BC68-256D9FCC5385}" type="datetimeFigureOut">
              <a:rPr lang="nl-NL" smtClean="0"/>
              <a:pPr/>
              <a:t>6-10-2014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9C74AB3-0B3E-4940-B1B3-34FAE301B55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Een verkenning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Evangelie in viervoud</a:t>
            </a:r>
            <a:endParaRPr lang="nl-NL" dirty="0"/>
          </a:p>
        </p:txBody>
      </p:sp>
      <p:pic>
        <p:nvPicPr>
          <p:cNvPr id="4" name="Afbeelding 3" descr="evengeli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429000"/>
            <a:ext cx="2011680" cy="2804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>
            <a:normAutofit/>
          </a:bodyPr>
          <a:lstStyle/>
          <a:p>
            <a:r>
              <a:rPr lang="nl-NL" dirty="0" smtClean="0"/>
              <a:t>In de christelijke traditie zijn de vier evangelisten verbonden aan de vier dieren uit Openbaring 4.</a:t>
            </a:r>
          </a:p>
          <a:p>
            <a:pPr lvl="1"/>
            <a:r>
              <a:rPr lang="nl-NL" dirty="0" smtClean="0"/>
              <a:t>‘En </a:t>
            </a:r>
            <a:r>
              <a:rPr lang="nl-NL" dirty="0"/>
              <a:t>het eerste dier leek op een </a:t>
            </a:r>
            <a:r>
              <a:rPr lang="nl-NL" b="1" dirty="0"/>
              <a:t>leeuw</a:t>
            </a:r>
            <a:r>
              <a:rPr lang="nl-NL" dirty="0"/>
              <a:t>, het tweede dier leek op een </a:t>
            </a:r>
            <a:r>
              <a:rPr lang="nl-NL" b="1" dirty="0"/>
              <a:t>kalf</a:t>
            </a:r>
            <a:r>
              <a:rPr lang="nl-NL" dirty="0"/>
              <a:t>, het derde dier had het gezicht als </a:t>
            </a:r>
            <a:r>
              <a:rPr lang="nl-NL" i="1" dirty="0"/>
              <a:t>van</a:t>
            </a:r>
            <a:r>
              <a:rPr lang="nl-NL" dirty="0"/>
              <a:t> een </a:t>
            </a:r>
            <a:r>
              <a:rPr lang="nl-NL" b="1" dirty="0"/>
              <a:t>mens</a:t>
            </a:r>
            <a:r>
              <a:rPr lang="nl-NL" dirty="0"/>
              <a:t>, en het vierde dier leek op een </a:t>
            </a:r>
            <a:r>
              <a:rPr lang="nl-NL" b="1" dirty="0"/>
              <a:t>vliegende </a:t>
            </a:r>
            <a:r>
              <a:rPr lang="nl-NL" b="1" dirty="0" smtClean="0"/>
              <a:t>arend</a:t>
            </a:r>
            <a:r>
              <a:rPr lang="nl-NL" dirty="0" smtClean="0"/>
              <a:t>’.</a:t>
            </a:r>
            <a:endParaRPr lang="nl-NL" dirty="0"/>
          </a:p>
        </p:txBody>
      </p:sp>
      <p:pic>
        <p:nvPicPr>
          <p:cNvPr id="7" name="Tijdelijke aanduiding voor inhoud 6" descr="preekstoelhardegarij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700808"/>
            <a:ext cx="4038600" cy="26816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Markus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289451"/>
          </a:xfrm>
        </p:spPr>
        <p:txBody>
          <a:bodyPr/>
          <a:lstStyle/>
          <a:p>
            <a:r>
              <a:rPr lang="nl-NL" dirty="0" smtClean="0"/>
              <a:t>De </a:t>
            </a:r>
            <a:r>
              <a:rPr lang="nl-NL" b="1" dirty="0" smtClean="0"/>
              <a:t>leeuw</a:t>
            </a:r>
            <a:r>
              <a:rPr lang="nl-NL" dirty="0" smtClean="0"/>
              <a:t> staat voor Markus: symbool van moed en kracht. </a:t>
            </a:r>
          </a:p>
          <a:p>
            <a:r>
              <a:rPr lang="nl-NL" dirty="0" smtClean="0"/>
              <a:t>Zijn evangelie begint met het manhaftige optreden van Johannes de Doper die onverschrokken als een leeuw preekt. </a:t>
            </a:r>
            <a:endParaRPr lang="nl-NL" dirty="0"/>
          </a:p>
        </p:txBody>
      </p:sp>
      <p:pic>
        <p:nvPicPr>
          <p:cNvPr id="5" name="Tijdelijke aanduiding voor inhoud 4" descr="preekstoelhardegarijp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5629" y="1371600"/>
            <a:ext cx="3108541" cy="4681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</a:t>
            </a:r>
            <a:r>
              <a:rPr lang="nl-NL" b="1" dirty="0" smtClean="0"/>
              <a:t>kalf</a:t>
            </a:r>
            <a:r>
              <a:rPr lang="nl-NL" dirty="0" smtClean="0"/>
              <a:t> staat voor de evangelist Lukas: het is een offerdier.</a:t>
            </a:r>
          </a:p>
          <a:p>
            <a:r>
              <a:rPr lang="nl-NL" dirty="0" smtClean="0"/>
              <a:t>Lukas begint in de tempel met het optreden van </a:t>
            </a:r>
            <a:r>
              <a:rPr lang="nl-NL" dirty="0" err="1" smtClean="0"/>
              <a:t>Zacharias</a:t>
            </a:r>
            <a:r>
              <a:rPr lang="nl-NL" dirty="0" smtClean="0"/>
              <a:t>.</a:t>
            </a:r>
          </a:p>
          <a:p>
            <a:r>
              <a:rPr lang="nl-NL" dirty="0" smtClean="0"/>
              <a:t>Het offerdier staat ook symbool voor het offer dat Jezus brengt. </a:t>
            </a:r>
            <a:endParaRPr lang="nl-NL" dirty="0"/>
          </a:p>
        </p:txBody>
      </p:sp>
      <p:pic>
        <p:nvPicPr>
          <p:cNvPr id="5" name="Tijdelijke aanduiding voor inhoud 4" descr="preekstoelhardegarijp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1516856"/>
            <a:ext cx="3429000" cy="43910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Mattheüs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err="1" smtClean="0"/>
              <a:t>Mattheüs</a:t>
            </a:r>
            <a:r>
              <a:rPr lang="nl-NL" dirty="0" smtClean="0"/>
              <a:t> wordt afgebeeld als een </a:t>
            </a:r>
            <a:r>
              <a:rPr lang="nl-NL" b="1" dirty="0" smtClean="0"/>
              <a:t>mens</a:t>
            </a:r>
            <a:r>
              <a:rPr lang="nl-NL" dirty="0" smtClean="0"/>
              <a:t>. </a:t>
            </a:r>
          </a:p>
          <a:p>
            <a:r>
              <a:rPr lang="nl-NL" dirty="0" smtClean="0"/>
              <a:t>Zijn evangelie begint met het geslachtsregister van Jezus: tekenend voor Zijn mens-zijn. </a:t>
            </a:r>
            <a:endParaRPr lang="nl-NL" dirty="0"/>
          </a:p>
        </p:txBody>
      </p:sp>
      <p:pic>
        <p:nvPicPr>
          <p:cNvPr id="5" name="Tijdelijke aanduiding voor inhoud 4" descr="preekstoelhardegarijp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10225" y="2107406"/>
            <a:ext cx="2419350" cy="32099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Markus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Markus is het kortste evangelie.</a:t>
            </a:r>
          </a:p>
          <a:p>
            <a:r>
              <a:rPr lang="nl-NL" dirty="0" smtClean="0"/>
              <a:t>Volgens veel geleerden ook het eerste evangelie dat opgeschreven is.</a:t>
            </a:r>
          </a:p>
          <a:p>
            <a:endParaRPr lang="nl-NL" dirty="0" smtClean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NL" dirty="0" smtClean="0"/>
              <a:t>Kenmerken:</a:t>
            </a:r>
          </a:p>
          <a:p>
            <a:r>
              <a:rPr lang="nl-NL" dirty="0" smtClean="0"/>
              <a:t>Markus focust op het volwassen leven van Jezus.</a:t>
            </a:r>
          </a:p>
          <a:p>
            <a:pPr lvl="1"/>
            <a:r>
              <a:rPr lang="nl-NL" dirty="0" smtClean="0"/>
              <a:t>Daarom geen geboorteverhaal.</a:t>
            </a:r>
          </a:p>
          <a:p>
            <a:r>
              <a:rPr lang="nl-NL" dirty="0" smtClean="0"/>
              <a:t>Markus focust meer op de daden van Jezus dan Zijn woorden.</a:t>
            </a:r>
          </a:p>
          <a:p>
            <a:pPr lvl="1"/>
            <a:r>
              <a:rPr lang="nl-NL" dirty="0" smtClean="0"/>
              <a:t>Daarom geen toespraken, zoals de Bergrede (Matth.) of de afscheidsgesprekken (Joh.)</a:t>
            </a:r>
          </a:p>
          <a:p>
            <a:r>
              <a:rPr lang="nl-NL" dirty="0" smtClean="0"/>
              <a:t>Dit geeft het evangelie een dynamisch karakter.</a:t>
            </a:r>
          </a:p>
          <a:p>
            <a:r>
              <a:rPr lang="nl-NL" dirty="0" smtClean="0"/>
              <a:t>Dit wordt onderstreept door het veelvuldig gebruik van het woordje ‘meteen’ (41x), zie bijv. Mark. 1: 21, 29, 31 etc. 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 descr="mar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28575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Markus (2)</a:t>
            </a:r>
            <a:endParaRPr lang="nl-NL" dirty="0"/>
          </a:p>
        </p:txBody>
      </p:sp>
      <p:pic>
        <p:nvPicPr>
          <p:cNvPr id="7" name="Tijdelijke aanduiding voor inhoud 6" descr="Israel_in_Jezus_tijd (Access Foundation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7803" y="1371600"/>
            <a:ext cx="3626244" cy="4681538"/>
          </a:xfrm>
        </p:spPr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De structuur van het </a:t>
            </a:r>
            <a:r>
              <a:rPr lang="nl-NL" dirty="0" err="1" smtClean="0"/>
              <a:t>Markusevangelie</a:t>
            </a:r>
            <a:r>
              <a:rPr lang="nl-NL" dirty="0" smtClean="0"/>
              <a:t> volgt een geografische lijn: van </a:t>
            </a:r>
            <a:r>
              <a:rPr lang="nl-NL" dirty="0" err="1" smtClean="0"/>
              <a:t>Galilea</a:t>
            </a:r>
            <a:r>
              <a:rPr lang="nl-NL" dirty="0" smtClean="0"/>
              <a:t> naar Jeruzalem. </a:t>
            </a:r>
          </a:p>
          <a:p>
            <a:r>
              <a:rPr lang="nl-NL" dirty="0" smtClean="0"/>
              <a:t>Het keerpunt is </a:t>
            </a:r>
            <a:r>
              <a:rPr lang="nl-NL" dirty="0" err="1" smtClean="0"/>
              <a:t>Caesarea</a:t>
            </a:r>
            <a:r>
              <a:rPr lang="nl-NL" dirty="0" smtClean="0"/>
              <a:t> </a:t>
            </a:r>
            <a:r>
              <a:rPr lang="nl-NL" dirty="0" err="1" smtClean="0"/>
              <a:t>Filippi</a:t>
            </a:r>
            <a:r>
              <a:rPr lang="nl-NL" dirty="0" smtClean="0"/>
              <a:t> waar </a:t>
            </a:r>
            <a:r>
              <a:rPr lang="nl-NL" dirty="0" err="1" smtClean="0"/>
              <a:t>Petrus</a:t>
            </a:r>
            <a:r>
              <a:rPr lang="nl-NL" dirty="0" smtClean="0"/>
              <a:t> Jezus als Messias belijdt (Mark. 8: 27-29).</a:t>
            </a:r>
          </a:p>
          <a:p>
            <a:r>
              <a:rPr lang="nl-NL" dirty="0" smtClean="0"/>
              <a:t>Vanaf daar volgt het verhaal Jezus naar Jeruzalem.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Markus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Kenmerkend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Markus is het accent op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i="1" dirty="0" err="1" smtClean="0"/>
              <a:t>lijdende</a:t>
            </a:r>
            <a:r>
              <a:rPr lang="en-US" i="1" dirty="0" smtClean="0"/>
              <a:t> </a:t>
            </a:r>
            <a:r>
              <a:rPr lang="en-US" i="1" dirty="0" err="1" smtClean="0"/>
              <a:t>Mensenzoon</a:t>
            </a:r>
            <a:r>
              <a:rPr lang="en-US" dirty="0" smtClean="0"/>
              <a:t>: </a:t>
            </a:r>
          </a:p>
          <a:p>
            <a:pPr lvl="1"/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missie</a:t>
            </a:r>
            <a:r>
              <a:rPr lang="en-US" dirty="0" smtClean="0"/>
              <a:t> is: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leven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geven</a:t>
            </a:r>
            <a:r>
              <a:rPr lang="en-US" dirty="0" smtClean="0"/>
              <a:t> tot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losprijs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velen</a:t>
            </a:r>
            <a:r>
              <a:rPr lang="en-US" dirty="0" smtClean="0"/>
              <a:t> (Mark. 10: 45)</a:t>
            </a:r>
          </a:p>
          <a:p>
            <a:r>
              <a:rPr lang="en-US" dirty="0" err="1" smtClean="0"/>
              <a:t>Bij</a:t>
            </a:r>
            <a:r>
              <a:rPr lang="en-US" dirty="0" smtClean="0"/>
              <a:t> Markus </a:t>
            </a:r>
            <a:r>
              <a:rPr lang="en-US" dirty="0" err="1" smtClean="0"/>
              <a:t>treffen</a:t>
            </a:r>
            <a:r>
              <a:rPr lang="en-US" dirty="0" smtClean="0"/>
              <a:t> we in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verband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regelmatig</a:t>
            </a:r>
            <a:r>
              <a:rPr lang="en-US" dirty="0" smtClean="0"/>
              <a:t> ‘</a:t>
            </a:r>
            <a:r>
              <a:rPr lang="en-US" dirty="0" err="1" smtClean="0"/>
              <a:t>zwijgteksten</a:t>
            </a:r>
            <a:r>
              <a:rPr lang="en-US" dirty="0" smtClean="0"/>
              <a:t>’ op: </a:t>
            </a:r>
          </a:p>
          <a:p>
            <a:pPr lvl="1"/>
            <a:r>
              <a:rPr lang="en-US" dirty="0" smtClean="0"/>
              <a:t>Mark. 1: 44, 5: 43, 9:9</a:t>
            </a:r>
          </a:p>
          <a:p>
            <a:pPr lvl="1">
              <a:buNone/>
            </a:pPr>
            <a:endParaRPr lang="nl-NL" dirty="0"/>
          </a:p>
        </p:txBody>
      </p:sp>
      <p:pic>
        <p:nvPicPr>
          <p:cNvPr id="5" name="Tijdelijke aanduiding voor inhoud 4" descr="krui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988840"/>
            <a:ext cx="3531969" cy="264897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nl-NL" dirty="0" err="1" smtClean="0"/>
              <a:t>Mattheüs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764704"/>
            <a:ext cx="4038600" cy="5361459"/>
          </a:xfrm>
        </p:spPr>
        <p:txBody>
          <a:bodyPr/>
          <a:lstStyle/>
          <a:p>
            <a:r>
              <a:rPr lang="nl-NL" dirty="0" err="1" smtClean="0"/>
              <a:t>Mattheüs</a:t>
            </a:r>
            <a:r>
              <a:rPr lang="nl-NL" dirty="0" smtClean="0"/>
              <a:t> is bijna twee keer zo lang als Markus.</a:t>
            </a:r>
          </a:p>
          <a:p>
            <a:r>
              <a:rPr lang="nl-NL" dirty="0" smtClean="0"/>
              <a:t>Het bevat bijna 90 % van het materiaal dat Markus eerder schreef.</a:t>
            </a:r>
          </a:p>
          <a:p>
            <a:r>
              <a:rPr lang="nl-NL" dirty="0" err="1" smtClean="0"/>
              <a:t>Mattheüs</a:t>
            </a:r>
            <a:r>
              <a:rPr lang="nl-NL" dirty="0" smtClean="0"/>
              <a:t> volgt de geografische chronologie van Markus (zie tabel)</a:t>
            </a:r>
          </a:p>
          <a:p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</p:nvPr>
        </p:nvGraphicFramePr>
        <p:xfrm>
          <a:off x="4427985" y="1196751"/>
          <a:ext cx="4464495" cy="4858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165"/>
                <a:gridCol w="1488165"/>
                <a:gridCol w="1488165"/>
              </a:tblGrid>
              <a:tr h="406281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Markus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Mattheüs</a:t>
                      </a:r>
                      <a:endParaRPr lang="nl-NL" dirty="0"/>
                    </a:p>
                  </a:txBody>
                  <a:tcPr/>
                </a:tc>
              </a:tr>
              <a:tr h="406281">
                <a:tc>
                  <a:txBody>
                    <a:bodyPr/>
                    <a:lstStyle/>
                    <a:p>
                      <a:r>
                        <a:rPr lang="nl-NL" dirty="0" smtClean="0"/>
                        <a:t>Introductie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1: 1-13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1: 1 – 4: 11</a:t>
                      </a:r>
                      <a:endParaRPr lang="nl-NL" dirty="0"/>
                    </a:p>
                  </a:txBody>
                  <a:tcPr/>
                </a:tc>
              </a:tr>
              <a:tr h="701254">
                <a:tc>
                  <a:txBody>
                    <a:bodyPr/>
                    <a:lstStyle/>
                    <a:p>
                      <a:r>
                        <a:rPr lang="nl-NL" dirty="0" smtClean="0"/>
                        <a:t>Bediening in </a:t>
                      </a:r>
                      <a:r>
                        <a:rPr lang="nl-NL" dirty="0" err="1" smtClean="0"/>
                        <a:t>Galilea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1: 14-6: 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4: 12 – 13: 58</a:t>
                      </a:r>
                      <a:endParaRPr lang="nl-NL" dirty="0"/>
                    </a:p>
                  </a:txBody>
                  <a:tcPr/>
                </a:tc>
              </a:tr>
              <a:tr h="1001789">
                <a:tc>
                  <a:txBody>
                    <a:bodyPr/>
                    <a:lstStyle/>
                    <a:p>
                      <a:r>
                        <a:rPr lang="nl-NL" dirty="0" smtClean="0"/>
                        <a:t>Verdere bediening</a:t>
                      </a:r>
                      <a:r>
                        <a:rPr lang="nl-NL" baseline="0" dirty="0" smtClean="0"/>
                        <a:t> in het noorden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6: 14- 8: 26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14: 1 – 16: 12</a:t>
                      </a:r>
                      <a:endParaRPr lang="nl-NL" dirty="0"/>
                    </a:p>
                  </a:txBody>
                  <a:tcPr/>
                </a:tc>
              </a:tr>
              <a:tr h="701254">
                <a:tc>
                  <a:txBody>
                    <a:bodyPr/>
                    <a:lstStyle/>
                    <a:p>
                      <a:r>
                        <a:rPr lang="nl-NL" dirty="0" smtClean="0"/>
                        <a:t>Naar Jeruzalem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8: 27 – 10: 52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16: 13 – 20: 34</a:t>
                      </a:r>
                      <a:endParaRPr lang="nl-NL" dirty="0"/>
                    </a:p>
                  </a:txBody>
                  <a:tcPr/>
                </a:tc>
              </a:tr>
              <a:tr h="1001789">
                <a:tc>
                  <a:txBody>
                    <a:bodyPr/>
                    <a:lstStyle/>
                    <a:p>
                      <a:r>
                        <a:rPr lang="nl-NL" dirty="0" smtClean="0"/>
                        <a:t>Confrontatie</a:t>
                      </a:r>
                      <a:r>
                        <a:rPr lang="nl-NL" baseline="0" dirty="0" smtClean="0"/>
                        <a:t> in Jeruzalem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11: 1 – 13: 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21: 1 – 25: 46</a:t>
                      </a:r>
                      <a:endParaRPr lang="nl-NL" dirty="0"/>
                    </a:p>
                  </a:txBody>
                  <a:tcPr/>
                </a:tc>
              </a:tr>
              <a:tr h="406281">
                <a:tc>
                  <a:txBody>
                    <a:bodyPr/>
                    <a:lstStyle/>
                    <a:p>
                      <a:r>
                        <a:rPr lang="nl-NL" dirty="0" smtClean="0"/>
                        <a:t>Lijden en opstanding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14: 1 – 16: 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26: 1 – 28: 20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Afbeelding 5" descr="mattheü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4998" y="4168349"/>
            <a:ext cx="1690777" cy="2429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Er zijn twee belangrijke verschillen: aan het begin en aan het eind van </a:t>
            </a:r>
            <a:r>
              <a:rPr lang="nl-NL" dirty="0" err="1" smtClean="0"/>
              <a:t>Mattheüs</a:t>
            </a:r>
            <a:r>
              <a:rPr lang="nl-NL" dirty="0" smtClean="0"/>
              <a:t>:</a:t>
            </a:r>
          </a:p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Zoek op </a:t>
            </a:r>
            <a:r>
              <a:rPr lang="nl-NL" dirty="0" err="1" smtClean="0"/>
              <a:t>Mattheüs</a:t>
            </a:r>
            <a:r>
              <a:rPr lang="nl-NL" dirty="0" smtClean="0"/>
              <a:t> 1.</a:t>
            </a:r>
          </a:p>
          <a:p>
            <a:r>
              <a:rPr lang="nl-NL" dirty="0" smtClean="0"/>
              <a:t>In Matth. 1 wordt verteld hoe Jozef Jezus adopteert als zijn zoon. </a:t>
            </a:r>
          </a:p>
          <a:p>
            <a:r>
              <a:rPr lang="nl-NL" dirty="0" smtClean="0"/>
              <a:t>Zo staat Jezus in de lijn van het huis van David.</a:t>
            </a:r>
          </a:p>
          <a:p>
            <a:r>
              <a:rPr lang="nl-NL" dirty="0" smtClean="0"/>
              <a:t>In Matth. 2 wordt verteld hoe de wijzen komen om Jezus </a:t>
            </a:r>
            <a:r>
              <a:rPr lang="nl-NL" dirty="0" err="1" smtClean="0"/>
              <a:t>koninklijke</a:t>
            </a:r>
            <a:r>
              <a:rPr lang="nl-NL" dirty="0" smtClean="0"/>
              <a:t> eer te bewijzen.</a:t>
            </a:r>
          </a:p>
          <a:p>
            <a:r>
              <a:rPr lang="nl-NL" dirty="0" smtClean="0"/>
              <a:t>Zo benadrukt </a:t>
            </a:r>
            <a:r>
              <a:rPr lang="nl-NL" dirty="0" err="1" smtClean="0"/>
              <a:t>Mattheüs</a:t>
            </a:r>
            <a:r>
              <a:rPr lang="nl-NL" dirty="0" smtClean="0"/>
              <a:t> Jezus’ </a:t>
            </a:r>
            <a:r>
              <a:rPr lang="nl-NL" i="1" dirty="0" err="1" smtClean="0"/>
              <a:t>koninklijke</a:t>
            </a:r>
            <a:r>
              <a:rPr lang="nl-NL" i="1" dirty="0" smtClean="0"/>
              <a:t> status.</a:t>
            </a:r>
          </a:p>
          <a:p>
            <a:r>
              <a:rPr lang="nl-NL" dirty="0" smtClean="0"/>
              <a:t>Daarnaast voegt hij aan het eind van zijn evangelie nieuwe informatie over gebeurtenissen na Jezus’ opstanding in </a:t>
            </a:r>
            <a:r>
              <a:rPr lang="nl-NL" dirty="0" err="1" smtClean="0"/>
              <a:t>Galilea</a:t>
            </a:r>
            <a:r>
              <a:rPr lang="nl-NL" dirty="0" smtClean="0"/>
              <a:t>.</a:t>
            </a:r>
          </a:p>
          <a:p>
            <a:r>
              <a:rPr lang="nl-NL" dirty="0" smtClean="0"/>
              <a:t>De cirkel is rond: het eindigt waar het begon!</a:t>
            </a:r>
          </a:p>
        </p:txBody>
      </p:sp>
      <p:pic>
        <p:nvPicPr>
          <p:cNvPr id="7" name="Afbeelding 6" descr="2014-08-28 0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060848"/>
            <a:ext cx="4283968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/>
          <a:lstStyle/>
          <a:p>
            <a:r>
              <a:rPr lang="nl-NL" dirty="0" smtClean="0"/>
              <a:t>Zoals gezegd besteedt Markus weinig aandacht aan Jezus’ onderwijs.</a:t>
            </a:r>
          </a:p>
          <a:p>
            <a:r>
              <a:rPr lang="nl-NL" dirty="0" err="1" smtClean="0"/>
              <a:t>Mattheüs</a:t>
            </a:r>
            <a:r>
              <a:rPr lang="nl-NL" dirty="0" smtClean="0"/>
              <a:t> doet dit wel.</a:t>
            </a:r>
          </a:p>
          <a:p>
            <a:r>
              <a:rPr lang="nl-NL" dirty="0" smtClean="0"/>
              <a:t>Daarom voegt hij vijf ‘blokken’ met onderwijs toe. </a:t>
            </a:r>
            <a:endParaRPr lang="nl-NL" dirty="0"/>
          </a:p>
        </p:txBody>
      </p:sp>
      <p:pic>
        <p:nvPicPr>
          <p:cNvPr id="5" name="Tijdelijke aanduiding voor inhoud 4" descr="2014-08-28 04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1374" y="1700808"/>
            <a:ext cx="4450605" cy="333795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Introductie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evangeliën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onze</a:t>
            </a:r>
            <a:r>
              <a:rPr lang="en-US" dirty="0" smtClean="0"/>
              <a:t> </a:t>
            </a:r>
            <a:r>
              <a:rPr lang="en-US" dirty="0" err="1" smtClean="0"/>
              <a:t>belangrijkste</a:t>
            </a:r>
            <a:r>
              <a:rPr lang="en-US" dirty="0" smtClean="0"/>
              <a:t> </a:t>
            </a:r>
            <a:r>
              <a:rPr lang="en-US" dirty="0" err="1" smtClean="0"/>
              <a:t>bronnen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informatie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krijgen</a:t>
            </a:r>
            <a:r>
              <a:rPr lang="en-US" dirty="0" smtClean="0"/>
              <a:t> over het </a:t>
            </a:r>
            <a:r>
              <a:rPr lang="en-US" dirty="0" err="1" smtClean="0"/>
              <a:t>leven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Toch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christenen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helder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van </a:t>
            </a:r>
            <a:r>
              <a:rPr lang="en-US" dirty="0" err="1" smtClean="0"/>
              <a:t>deze</a:t>
            </a:r>
            <a:r>
              <a:rPr lang="en-US" dirty="0" smtClean="0"/>
              <a:t> </a:t>
            </a:r>
            <a:r>
              <a:rPr lang="en-US" dirty="0" err="1" smtClean="0"/>
              <a:t>bronnen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inhoud</a:t>
            </a:r>
            <a:r>
              <a:rPr lang="en-US" dirty="0" smtClean="0"/>
              <a:t> van </a:t>
            </a:r>
            <a:r>
              <a:rPr lang="en-US" dirty="0" err="1" smtClean="0"/>
              <a:t>Mattheüs</a:t>
            </a:r>
            <a:r>
              <a:rPr lang="en-US" dirty="0" smtClean="0"/>
              <a:t>, Markus en Lukas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i="1" dirty="0" err="1" smtClean="0"/>
              <a:t>veel</a:t>
            </a:r>
            <a:r>
              <a:rPr lang="en-US" i="1" dirty="0" smtClean="0"/>
              <a:t> overlap</a:t>
            </a:r>
            <a:r>
              <a:rPr lang="en-US" dirty="0" smtClean="0"/>
              <a:t>.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maakt</a:t>
            </a:r>
            <a:r>
              <a:rPr lang="en-US" dirty="0" smtClean="0"/>
              <a:t> het </a:t>
            </a:r>
            <a:r>
              <a:rPr lang="en-US" dirty="0" err="1" smtClean="0"/>
              <a:t>lastig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</a:t>
            </a:r>
            <a:r>
              <a:rPr lang="en-US" dirty="0" err="1" smtClean="0"/>
              <a:t>ze</a:t>
            </a:r>
            <a:r>
              <a:rPr lang="en-US" dirty="0" smtClean="0"/>
              <a:t> </a:t>
            </a:r>
            <a:r>
              <a:rPr lang="en-US" dirty="0" err="1" smtClean="0"/>
              <a:t>uit</a:t>
            </a:r>
            <a:r>
              <a:rPr lang="en-US" dirty="0" smtClean="0"/>
              <a:t>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houden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De </a:t>
            </a:r>
            <a:r>
              <a:rPr lang="en-US" dirty="0" err="1" smtClean="0"/>
              <a:t>evangeliën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vaak</a:t>
            </a:r>
            <a:r>
              <a:rPr lang="en-US" dirty="0" smtClean="0"/>
              <a:t> </a:t>
            </a:r>
            <a:r>
              <a:rPr lang="en-US" i="1" dirty="0" err="1" smtClean="0"/>
              <a:t>fragmentarisch</a:t>
            </a:r>
            <a:r>
              <a:rPr lang="en-US" dirty="0" smtClean="0"/>
              <a:t> </a:t>
            </a:r>
            <a:r>
              <a:rPr lang="en-US" dirty="0" err="1" smtClean="0"/>
              <a:t>gelezen</a:t>
            </a:r>
            <a:r>
              <a:rPr lang="en-US" dirty="0" smtClean="0"/>
              <a:t>. </a:t>
            </a:r>
            <a:r>
              <a:rPr lang="en-US" dirty="0" err="1" smtClean="0"/>
              <a:t>Hierdoor</a:t>
            </a:r>
            <a:r>
              <a:rPr lang="en-US" dirty="0" smtClean="0"/>
              <a:t> </a:t>
            </a:r>
            <a:r>
              <a:rPr lang="en-US" dirty="0" err="1" smtClean="0"/>
              <a:t>ontbreekt</a:t>
            </a:r>
            <a:r>
              <a:rPr lang="en-US" dirty="0" smtClean="0"/>
              <a:t> het </a:t>
            </a:r>
            <a:r>
              <a:rPr lang="en-US" dirty="0" err="1" smtClean="0"/>
              <a:t>zicht</a:t>
            </a:r>
            <a:r>
              <a:rPr lang="en-US" dirty="0" smtClean="0"/>
              <a:t> op de context en het </a:t>
            </a:r>
            <a:r>
              <a:rPr lang="en-US" dirty="0" err="1" smtClean="0"/>
              <a:t>grotere</a:t>
            </a:r>
            <a:r>
              <a:rPr lang="en-US" dirty="0" smtClean="0"/>
              <a:t> </a:t>
            </a:r>
            <a:r>
              <a:rPr lang="en-US" dirty="0" err="1" smtClean="0"/>
              <a:t>geheel</a:t>
            </a:r>
            <a:r>
              <a:rPr lang="en-US" dirty="0" smtClean="0"/>
              <a:t> van het </a:t>
            </a:r>
            <a:r>
              <a:rPr lang="en-US" dirty="0" err="1" smtClean="0"/>
              <a:t>evangelie</a:t>
            </a:r>
            <a:r>
              <a:rPr lang="en-US" dirty="0" smtClean="0"/>
              <a:t>. 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Lukas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01752" y="908720"/>
            <a:ext cx="4038600" cy="5144608"/>
          </a:xfrm>
        </p:spPr>
        <p:txBody>
          <a:bodyPr>
            <a:noAutofit/>
          </a:bodyPr>
          <a:lstStyle/>
          <a:p>
            <a:r>
              <a:rPr lang="en-US" sz="2000" dirty="0" smtClean="0"/>
              <a:t>Het </a:t>
            </a:r>
            <a:r>
              <a:rPr lang="en-US" sz="2000" dirty="0" err="1" smtClean="0"/>
              <a:t>evangelie</a:t>
            </a:r>
            <a:r>
              <a:rPr lang="en-US" sz="2000" dirty="0" smtClean="0"/>
              <a:t> van Lukas is het </a:t>
            </a:r>
            <a:r>
              <a:rPr lang="en-US" sz="2000" dirty="0" err="1" smtClean="0"/>
              <a:t>eerste</a:t>
            </a:r>
            <a:r>
              <a:rPr lang="en-US" sz="2000" dirty="0" smtClean="0"/>
              <a:t> van twee </a:t>
            </a:r>
            <a:r>
              <a:rPr lang="en-US" sz="2000" dirty="0" err="1" smtClean="0"/>
              <a:t>delen</a:t>
            </a:r>
            <a:r>
              <a:rPr lang="en-US" sz="2000" dirty="0" smtClean="0"/>
              <a:t>: het </a:t>
            </a:r>
            <a:r>
              <a:rPr lang="en-US" sz="2000" dirty="0" err="1" smtClean="0"/>
              <a:t>hoort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het </a:t>
            </a:r>
            <a:r>
              <a:rPr lang="en-US" sz="2000" dirty="0" err="1" smtClean="0"/>
              <a:t>boek</a:t>
            </a:r>
            <a:r>
              <a:rPr lang="en-US" sz="2000" dirty="0" smtClean="0"/>
              <a:t> </a:t>
            </a:r>
            <a:r>
              <a:rPr lang="en-US" sz="2000" dirty="0" err="1" smtClean="0"/>
              <a:t>Handelingen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Net </a:t>
            </a:r>
            <a:r>
              <a:rPr lang="en-US" sz="2000" dirty="0" err="1" smtClean="0"/>
              <a:t>als</a:t>
            </a:r>
            <a:r>
              <a:rPr lang="en-US" sz="2000" dirty="0" smtClean="0"/>
              <a:t> </a:t>
            </a:r>
            <a:r>
              <a:rPr lang="en-US" sz="2000" dirty="0" err="1" smtClean="0"/>
              <a:t>Mattheüs</a:t>
            </a:r>
            <a:r>
              <a:rPr lang="en-US" sz="2000" dirty="0" smtClean="0"/>
              <a:t> </a:t>
            </a:r>
            <a:r>
              <a:rPr lang="en-US" sz="2000" dirty="0" err="1" smtClean="0"/>
              <a:t>volgt</a:t>
            </a:r>
            <a:r>
              <a:rPr lang="en-US" sz="2000" dirty="0" smtClean="0"/>
              <a:t> Lukas de </a:t>
            </a:r>
            <a:r>
              <a:rPr lang="en-US" sz="2000" dirty="0" err="1" smtClean="0"/>
              <a:t>geografische</a:t>
            </a:r>
            <a:r>
              <a:rPr lang="en-US" sz="2000" dirty="0" smtClean="0"/>
              <a:t> </a:t>
            </a:r>
            <a:r>
              <a:rPr lang="en-US" sz="2000" dirty="0" err="1" smtClean="0"/>
              <a:t>structuur</a:t>
            </a:r>
            <a:r>
              <a:rPr lang="en-US" sz="2000" dirty="0" smtClean="0"/>
              <a:t> van Markus: </a:t>
            </a:r>
            <a:r>
              <a:rPr lang="en-US" sz="2000" dirty="0" err="1" smtClean="0"/>
              <a:t>bediening</a:t>
            </a:r>
            <a:r>
              <a:rPr lang="en-US" sz="2000" dirty="0" smtClean="0"/>
              <a:t> in </a:t>
            </a:r>
            <a:r>
              <a:rPr lang="en-US" sz="2000" dirty="0" err="1" smtClean="0"/>
              <a:t>Galilea</a:t>
            </a:r>
            <a:r>
              <a:rPr lang="en-US" sz="2000" dirty="0" smtClean="0"/>
              <a:t> – </a:t>
            </a:r>
            <a:r>
              <a:rPr lang="en-US" sz="2000" dirty="0" err="1" smtClean="0"/>
              <a:t>lijden</a:t>
            </a:r>
            <a:r>
              <a:rPr lang="en-US" sz="2000" dirty="0" smtClean="0"/>
              <a:t> en </a:t>
            </a:r>
            <a:r>
              <a:rPr lang="en-US" sz="2000" dirty="0" err="1" smtClean="0"/>
              <a:t>sterven</a:t>
            </a:r>
            <a:r>
              <a:rPr lang="en-US" sz="2000" dirty="0" smtClean="0"/>
              <a:t> in </a:t>
            </a:r>
            <a:r>
              <a:rPr lang="en-US" sz="2000" dirty="0" err="1" smtClean="0"/>
              <a:t>Jeruzalem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De </a:t>
            </a:r>
            <a:r>
              <a:rPr lang="en-US" sz="2000" dirty="0" err="1" smtClean="0"/>
              <a:t>uitzondering</a:t>
            </a:r>
            <a:r>
              <a:rPr lang="en-US" sz="2000" dirty="0" smtClean="0"/>
              <a:t> is de </a:t>
            </a:r>
            <a:r>
              <a:rPr lang="en-US" sz="2000" dirty="0" err="1" smtClean="0"/>
              <a:t>zgn</a:t>
            </a:r>
            <a:r>
              <a:rPr lang="en-US" sz="2000" dirty="0" smtClean="0"/>
              <a:t>. </a:t>
            </a:r>
            <a:r>
              <a:rPr lang="en-US" sz="2000" i="1" dirty="0" err="1" smtClean="0"/>
              <a:t>reis</a:t>
            </a:r>
            <a:r>
              <a:rPr lang="en-US" sz="2000" i="1" dirty="0" smtClean="0"/>
              <a:t> van </a:t>
            </a:r>
            <a:r>
              <a:rPr lang="en-US" sz="2000" i="1" dirty="0" err="1" smtClean="0"/>
              <a:t>Jezus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naar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Jeruzalem</a:t>
            </a:r>
            <a:r>
              <a:rPr lang="en-US" sz="2000" i="1" dirty="0" smtClean="0"/>
              <a:t> </a:t>
            </a:r>
            <a:r>
              <a:rPr lang="en-US" sz="2000" dirty="0" smtClean="0"/>
              <a:t>die </a:t>
            </a:r>
            <a:r>
              <a:rPr lang="en-US" sz="2000" dirty="0" err="1" smtClean="0"/>
              <a:t>een</a:t>
            </a:r>
            <a:r>
              <a:rPr lang="en-US" sz="2000" dirty="0" smtClean="0"/>
              <a:t> significant </a:t>
            </a:r>
            <a:r>
              <a:rPr lang="en-US" sz="2000" dirty="0" err="1" smtClean="0"/>
              <a:t>deel</a:t>
            </a:r>
            <a:r>
              <a:rPr lang="en-US" sz="2000" dirty="0" smtClean="0"/>
              <a:t> van het </a:t>
            </a:r>
            <a:r>
              <a:rPr lang="en-US" sz="2000" dirty="0" err="1" smtClean="0"/>
              <a:t>Lukasevangelie</a:t>
            </a:r>
            <a:r>
              <a:rPr lang="en-US" sz="2000" dirty="0" smtClean="0"/>
              <a:t> </a:t>
            </a:r>
            <a:r>
              <a:rPr lang="en-US" sz="2000" dirty="0" err="1" smtClean="0"/>
              <a:t>inneemt</a:t>
            </a:r>
            <a:r>
              <a:rPr lang="en-US" sz="2000" dirty="0" smtClean="0"/>
              <a:t>: 9:51-18:41.</a:t>
            </a:r>
          </a:p>
          <a:p>
            <a:r>
              <a:rPr lang="en-US" sz="2000" dirty="0" err="1" smtClean="0"/>
              <a:t>Daarnaast</a:t>
            </a:r>
            <a:r>
              <a:rPr lang="en-US" sz="2000" dirty="0" smtClean="0"/>
              <a:t> </a:t>
            </a:r>
            <a:r>
              <a:rPr lang="en-US" sz="2000" dirty="0" err="1" smtClean="0"/>
              <a:t>heeft</a:t>
            </a:r>
            <a:r>
              <a:rPr lang="en-US" sz="2000" dirty="0" smtClean="0"/>
              <a:t> Lukas </a:t>
            </a:r>
            <a:r>
              <a:rPr lang="en-US" sz="2000" dirty="0" err="1" smtClean="0"/>
              <a:t>veel</a:t>
            </a:r>
            <a:r>
              <a:rPr lang="en-US" sz="2000" dirty="0" smtClean="0"/>
              <a:t> </a:t>
            </a:r>
            <a:r>
              <a:rPr lang="en-US" sz="2000" dirty="0" err="1" smtClean="0"/>
              <a:t>eigen</a:t>
            </a:r>
            <a:r>
              <a:rPr lang="en-US" sz="2000" dirty="0" smtClean="0"/>
              <a:t> </a:t>
            </a:r>
            <a:r>
              <a:rPr lang="en-US" sz="2000" dirty="0" err="1" smtClean="0"/>
              <a:t>materiaal</a:t>
            </a:r>
            <a:r>
              <a:rPr lang="en-US" sz="2000" dirty="0" smtClean="0"/>
              <a:t>: van de 28 </a:t>
            </a:r>
            <a:r>
              <a:rPr lang="en-US" sz="2000" dirty="0" err="1" smtClean="0"/>
              <a:t>gelijkenissen</a:t>
            </a:r>
            <a:r>
              <a:rPr lang="en-US" sz="2000" dirty="0" smtClean="0"/>
              <a:t> in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dirty="0" err="1" smtClean="0"/>
              <a:t>evangelie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15 die we </a:t>
            </a:r>
            <a:r>
              <a:rPr lang="en-US" sz="2000" dirty="0" err="1" smtClean="0"/>
              <a:t>alleen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Lukas </a:t>
            </a:r>
            <a:r>
              <a:rPr lang="en-US" sz="2000" dirty="0" err="1" smtClean="0"/>
              <a:t>tegenkomen</a:t>
            </a:r>
            <a:r>
              <a:rPr lang="en-US" sz="2000" dirty="0" smtClean="0"/>
              <a:t>. </a:t>
            </a:r>
          </a:p>
        </p:txBody>
      </p:sp>
      <p:pic>
        <p:nvPicPr>
          <p:cNvPr id="5" name="Tijdelijke aanduiding voor inhoud 4" descr="luka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1150" y="1831181"/>
            <a:ext cx="2857500" cy="37623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4293096"/>
            <a:ext cx="1162472" cy="1833067"/>
          </a:xfrm>
        </p:spPr>
        <p:txBody>
          <a:bodyPr/>
          <a:lstStyle/>
          <a:p>
            <a:endParaRPr lang="nl-NL" dirty="0"/>
          </a:p>
        </p:txBody>
      </p:sp>
      <p:graphicFrame>
        <p:nvGraphicFramePr>
          <p:cNvPr id="5" name="Tijdelijke aanduiding voor inhoud 4"/>
          <p:cNvGraphicFramePr>
            <a:graphicFrameLocks noGrp="1"/>
          </p:cNvGraphicFramePr>
          <p:nvPr>
            <p:ph sz="half" idx="2"/>
          </p:nvPr>
        </p:nvGraphicFramePr>
        <p:xfrm>
          <a:off x="251522" y="2348880"/>
          <a:ext cx="8435280" cy="3050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05880"/>
                <a:gridCol w="1402430"/>
                <a:gridCol w="1409330"/>
                <a:gridCol w="1405880"/>
                <a:gridCol w="1405880"/>
                <a:gridCol w="1405880"/>
              </a:tblGrid>
              <a:tr h="116365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Kinderjaren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Jezus</a:t>
                      </a:r>
                      <a:r>
                        <a:rPr lang="en-US" dirty="0" smtClean="0"/>
                        <a:t> in </a:t>
                      </a:r>
                      <a:r>
                        <a:rPr lang="en-US" dirty="0" err="1" smtClean="0"/>
                        <a:t>Galilea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Bediening</a:t>
                      </a:r>
                      <a:r>
                        <a:rPr lang="en-US" dirty="0" smtClean="0"/>
                        <a:t> in en </a:t>
                      </a:r>
                      <a:r>
                        <a:rPr lang="en-US" dirty="0" err="1" smtClean="0"/>
                        <a:t>bij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Jeruzalem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8145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1-2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3:1 - 4:13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4:14 – 9:50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9:51 –18:14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18: 15 – 21: 38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22 -24</a:t>
                      </a:r>
                      <a:endParaRPr lang="nl-NL" dirty="0"/>
                    </a:p>
                  </a:txBody>
                  <a:tcPr/>
                </a:tc>
              </a:tr>
              <a:tr h="1047293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Begin</a:t>
                      </a:r>
                      <a:r>
                        <a:rPr lang="en-US" sz="1800" baseline="0" dirty="0" smtClean="0"/>
                        <a:t> van </a:t>
                      </a:r>
                      <a:r>
                        <a:rPr lang="en-US" sz="1800" baseline="0" dirty="0" err="1" smtClean="0"/>
                        <a:t>Jezus</a:t>
                      </a:r>
                      <a:r>
                        <a:rPr lang="en-US" sz="1800" baseline="0" dirty="0" smtClean="0"/>
                        <a:t>’ </a:t>
                      </a:r>
                      <a:r>
                        <a:rPr lang="en-US" sz="1800" baseline="0" dirty="0" err="1" smtClean="0"/>
                        <a:t>optreden</a:t>
                      </a:r>
                      <a:endParaRPr lang="nl-NL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Reis </a:t>
                      </a:r>
                      <a:r>
                        <a:rPr lang="en-US" dirty="0" err="1" smtClean="0"/>
                        <a:t>naar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Jeruzalem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Lijden</a:t>
                      </a:r>
                      <a:r>
                        <a:rPr lang="en-US" dirty="0" smtClean="0"/>
                        <a:t> en </a:t>
                      </a:r>
                      <a:r>
                        <a:rPr lang="en-US" dirty="0" err="1" smtClean="0"/>
                        <a:t>opstanding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Karakteristieken</a:t>
            </a:r>
            <a:r>
              <a:rPr lang="en-US" dirty="0" smtClean="0"/>
              <a:t> van Lukas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Vergelijk</a:t>
            </a:r>
            <a:r>
              <a:rPr lang="en-US" sz="2000" dirty="0" smtClean="0"/>
              <a:t> het begin van Lukas </a:t>
            </a:r>
            <a:r>
              <a:rPr lang="en-US" sz="2000" dirty="0" err="1" smtClean="0"/>
              <a:t>eens</a:t>
            </a:r>
            <a:r>
              <a:rPr lang="en-US" sz="2000" dirty="0" smtClean="0"/>
              <a:t> met het </a:t>
            </a:r>
            <a:r>
              <a:rPr lang="en-US" sz="2000" dirty="0" err="1" smtClean="0"/>
              <a:t>eind</a:t>
            </a:r>
            <a:r>
              <a:rPr lang="en-US" sz="2000" dirty="0" smtClean="0"/>
              <a:t> (h. 1 en h. 24: 53). </a:t>
            </a:r>
            <a:r>
              <a:rPr lang="en-US" sz="2000" dirty="0" err="1" smtClean="0"/>
              <a:t>Wat</a:t>
            </a:r>
            <a:r>
              <a:rPr lang="en-US" sz="2000" dirty="0" smtClean="0"/>
              <a:t> </a:t>
            </a:r>
            <a:r>
              <a:rPr lang="en-US" sz="2000" dirty="0" err="1" smtClean="0"/>
              <a:t>valt</a:t>
            </a:r>
            <a:r>
              <a:rPr lang="en-US" sz="2000" dirty="0" smtClean="0"/>
              <a:t> u op?</a:t>
            </a:r>
          </a:p>
          <a:p>
            <a:r>
              <a:rPr lang="en-US" sz="2000" dirty="0" smtClean="0"/>
              <a:t>Lukas </a:t>
            </a:r>
            <a:r>
              <a:rPr lang="en-US" sz="2000" dirty="0" err="1" smtClean="0"/>
              <a:t>heeft</a:t>
            </a:r>
            <a:r>
              <a:rPr lang="en-US" sz="2000" dirty="0" smtClean="0"/>
              <a:t> </a:t>
            </a:r>
            <a:r>
              <a:rPr lang="en-US" sz="2000" dirty="0" err="1" smtClean="0"/>
              <a:t>bijzondere</a:t>
            </a:r>
            <a:r>
              <a:rPr lang="en-US" sz="2000" dirty="0" smtClean="0"/>
              <a:t> </a:t>
            </a:r>
            <a:r>
              <a:rPr lang="en-US" sz="2000" dirty="0" err="1" smtClean="0"/>
              <a:t>interesse</a:t>
            </a:r>
            <a:r>
              <a:rPr lang="en-US" sz="2000" dirty="0" smtClean="0"/>
              <a:t> in de </a:t>
            </a:r>
            <a:r>
              <a:rPr lang="en-US" sz="2000" i="1" dirty="0" err="1" smtClean="0"/>
              <a:t>tempel</a:t>
            </a:r>
            <a:r>
              <a:rPr lang="en-US" sz="2000" i="1" dirty="0" smtClean="0"/>
              <a:t>.</a:t>
            </a:r>
          </a:p>
          <a:p>
            <a:pPr lvl="1"/>
            <a:r>
              <a:rPr lang="en-US" sz="2000" dirty="0" smtClean="0"/>
              <a:t>Zacharias</a:t>
            </a:r>
          </a:p>
          <a:p>
            <a:pPr lvl="1"/>
            <a:r>
              <a:rPr lang="en-US" sz="2000" dirty="0" smtClean="0"/>
              <a:t>Maria en </a:t>
            </a:r>
            <a:r>
              <a:rPr lang="en-US" sz="2000" dirty="0" err="1" smtClean="0"/>
              <a:t>Jozef</a:t>
            </a:r>
            <a:r>
              <a:rPr lang="en-US" sz="2000" dirty="0" smtClean="0"/>
              <a:t> </a:t>
            </a:r>
            <a:r>
              <a:rPr lang="en-US" sz="2000" dirty="0" err="1" smtClean="0"/>
              <a:t>brengen</a:t>
            </a:r>
            <a:r>
              <a:rPr lang="en-US" sz="2000" dirty="0" smtClean="0"/>
              <a:t> </a:t>
            </a:r>
            <a:r>
              <a:rPr lang="en-US" sz="2000" dirty="0" err="1" smtClean="0"/>
              <a:t>Jezus</a:t>
            </a:r>
            <a:r>
              <a:rPr lang="en-US" sz="2000" dirty="0" smtClean="0"/>
              <a:t> in de </a:t>
            </a:r>
            <a:r>
              <a:rPr lang="en-US" sz="2000" dirty="0" err="1" smtClean="0"/>
              <a:t>tempel</a:t>
            </a:r>
            <a:r>
              <a:rPr lang="en-US" sz="2000" dirty="0" smtClean="0"/>
              <a:t> </a:t>
            </a:r>
            <a:r>
              <a:rPr lang="en-US" sz="2000" dirty="0" err="1" smtClean="0"/>
              <a:t>om</a:t>
            </a:r>
            <a:r>
              <a:rPr lang="en-US" sz="2000" dirty="0" smtClean="0"/>
              <a:t> </a:t>
            </a:r>
            <a:r>
              <a:rPr lang="en-US" sz="2000" dirty="0" err="1" smtClean="0"/>
              <a:t>besneden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worden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De 12-jarige </a:t>
            </a:r>
            <a:r>
              <a:rPr lang="en-US" sz="2000" dirty="0" err="1" smtClean="0"/>
              <a:t>Jezus</a:t>
            </a:r>
            <a:r>
              <a:rPr lang="en-US" sz="2000" dirty="0" smtClean="0"/>
              <a:t> in de </a:t>
            </a:r>
            <a:r>
              <a:rPr lang="en-US" sz="2000" dirty="0" err="1" smtClean="0"/>
              <a:t>tempel</a:t>
            </a:r>
            <a:r>
              <a:rPr lang="en-US" sz="2000" dirty="0" smtClean="0"/>
              <a:t>.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Lukas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oog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groepen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de rand van de </a:t>
            </a:r>
            <a:r>
              <a:rPr lang="en-US" dirty="0" err="1" smtClean="0"/>
              <a:t>toenmalige</a:t>
            </a:r>
            <a:r>
              <a:rPr lang="en-US" dirty="0" smtClean="0"/>
              <a:t> </a:t>
            </a:r>
            <a:r>
              <a:rPr lang="en-US" dirty="0" err="1" smtClean="0"/>
              <a:t>samenleving</a:t>
            </a:r>
            <a:r>
              <a:rPr lang="en-US" dirty="0" smtClean="0"/>
              <a:t>: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zijn</a:t>
            </a:r>
            <a:r>
              <a:rPr lang="en-US" dirty="0" smtClean="0"/>
              <a:t> herders die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getuigen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geboorte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vrouwen</a:t>
            </a:r>
            <a:r>
              <a:rPr lang="en-US" dirty="0" smtClean="0"/>
              <a:t> die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eerste</a:t>
            </a:r>
            <a:r>
              <a:rPr lang="en-US" dirty="0" smtClean="0"/>
              <a:t> </a:t>
            </a:r>
            <a:r>
              <a:rPr lang="en-US" dirty="0" err="1" smtClean="0"/>
              <a:t>getuigen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opstanding</a:t>
            </a:r>
            <a:r>
              <a:rPr lang="en-US" dirty="0" smtClean="0"/>
              <a:t>. 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5" name="Afbeelding 4" descr="tempel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5157192"/>
            <a:ext cx="2592288" cy="13985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Karakteristieken</a:t>
            </a:r>
            <a:r>
              <a:rPr lang="en-US" dirty="0" smtClean="0"/>
              <a:t> van Lukas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Ook</a:t>
            </a:r>
            <a:r>
              <a:rPr lang="en-US" dirty="0" smtClean="0"/>
              <a:t> </a:t>
            </a:r>
            <a:r>
              <a:rPr lang="en-US" dirty="0" err="1" smtClean="0"/>
              <a:t>opvallend</a:t>
            </a:r>
            <a:r>
              <a:rPr lang="en-US" dirty="0" smtClean="0"/>
              <a:t> is Lukas’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hemelvaart</a:t>
            </a:r>
            <a:r>
              <a:rPr lang="en-US" dirty="0" smtClean="0"/>
              <a:t> van </a:t>
            </a:r>
            <a:r>
              <a:rPr lang="en-US" dirty="0" err="1" smtClean="0"/>
              <a:t>Jezus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vermeldt</a:t>
            </a:r>
            <a:r>
              <a:rPr lang="en-US" dirty="0" smtClean="0"/>
              <a:t> het </a:t>
            </a:r>
            <a:r>
              <a:rPr lang="en-US" dirty="0" err="1" smtClean="0"/>
              <a:t>aan</a:t>
            </a:r>
            <a:r>
              <a:rPr lang="en-US" dirty="0" smtClean="0"/>
              <a:t> het </a:t>
            </a:r>
            <a:r>
              <a:rPr lang="en-US" dirty="0" err="1" smtClean="0"/>
              <a:t>eind</a:t>
            </a:r>
            <a:r>
              <a:rPr lang="en-US" dirty="0" smtClean="0"/>
              <a:t> van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evangelie</a:t>
            </a:r>
            <a:r>
              <a:rPr lang="en-US" dirty="0" smtClean="0"/>
              <a:t> (24: 50-51) en </a:t>
            </a:r>
            <a:r>
              <a:rPr lang="en-US" dirty="0" err="1" smtClean="0"/>
              <a:t>herhaalt</a:t>
            </a:r>
            <a:r>
              <a:rPr lang="en-US" dirty="0" smtClean="0"/>
              <a:t> het in </a:t>
            </a:r>
            <a:r>
              <a:rPr lang="en-US" dirty="0" err="1" smtClean="0"/>
              <a:t>Handelingen</a:t>
            </a:r>
            <a:r>
              <a:rPr lang="en-US" dirty="0" smtClean="0"/>
              <a:t> ( 1: 4-12).</a:t>
            </a:r>
          </a:p>
          <a:p>
            <a:r>
              <a:rPr lang="en-US" dirty="0" err="1" smtClean="0"/>
              <a:t>Jezus</a:t>
            </a:r>
            <a:r>
              <a:rPr lang="en-US" dirty="0" smtClean="0"/>
              <a:t>’ </a:t>
            </a:r>
            <a:r>
              <a:rPr lang="en-US" dirty="0" err="1" smtClean="0"/>
              <a:t>opstanding</a:t>
            </a:r>
            <a:r>
              <a:rPr lang="en-US" dirty="0" smtClean="0"/>
              <a:t> en </a:t>
            </a:r>
            <a:r>
              <a:rPr lang="en-US" dirty="0" err="1" smtClean="0"/>
              <a:t>verhoging</a:t>
            </a:r>
            <a:r>
              <a:rPr lang="en-US" dirty="0" smtClean="0"/>
              <a:t> </a:t>
            </a:r>
            <a:r>
              <a:rPr lang="en-US" dirty="0" err="1" smtClean="0"/>
              <a:t>tonen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de </a:t>
            </a:r>
            <a:r>
              <a:rPr lang="en-US" dirty="0" err="1" smtClean="0"/>
              <a:t>werkelijke</a:t>
            </a:r>
            <a:r>
              <a:rPr lang="en-US" dirty="0" smtClean="0"/>
              <a:t> Redder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wereld</a:t>
            </a:r>
            <a:r>
              <a:rPr lang="en-US" dirty="0" smtClean="0"/>
              <a:t> is: </a:t>
            </a:r>
          </a:p>
          <a:p>
            <a:pPr lvl="1"/>
            <a:r>
              <a:rPr lang="en-US" dirty="0" smtClean="0"/>
              <a:t>‘God </a:t>
            </a:r>
            <a:r>
              <a:rPr lang="en-US" dirty="0" err="1" smtClean="0"/>
              <a:t>heeft</a:t>
            </a:r>
            <a:r>
              <a:rPr lang="en-US" dirty="0" smtClean="0"/>
              <a:t> Hem tot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Heere</a:t>
            </a:r>
            <a:r>
              <a:rPr lang="en-US" dirty="0" smtClean="0"/>
              <a:t> en </a:t>
            </a:r>
            <a:r>
              <a:rPr lang="en-US" dirty="0" err="1" smtClean="0"/>
              <a:t>Christus</a:t>
            </a:r>
            <a:r>
              <a:rPr lang="en-US" dirty="0" smtClean="0"/>
              <a:t> </a:t>
            </a:r>
            <a:r>
              <a:rPr lang="en-US" dirty="0" err="1" smtClean="0"/>
              <a:t>gemaakt</a:t>
            </a:r>
            <a:r>
              <a:rPr lang="en-US" dirty="0" smtClean="0"/>
              <a:t>’ (Hand: 2: 36).  </a:t>
            </a:r>
            <a:endParaRPr lang="nl-NL" dirty="0" smtClean="0"/>
          </a:p>
        </p:txBody>
      </p:sp>
      <p:pic>
        <p:nvPicPr>
          <p:cNvPr id="5" name="Tijdelijke aanduiding voor inhoud 4" descr="hemelvaar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92080" y="1844824"/>
            <a:ext cx="3048000" cy="29241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Johannes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Het </a:t>
            </a:r>
            <a:r>
              <a:rPr lang="en-US" dirty="0" err="1" smtClean="0"/>
              <a:t>Johannesevangelie</a:t>
            </a:r>
            <a:r>
              <a:rPr lang="en-US" dirty="0" smtClean="0"/>
              <a:t> is </a:t>
            </a:r>
            <a:r>
              <a:rPr lang="en-US" dirty="0" err="1" smtClean="0"/>
              <a:t>geheel</a:t>
            </a:r>
            <a:r>
              <a:rPr lang="en-US" dirty="0" smtClean="0"/>
              <a:t> </a:t>
            </a:r>
            <a:r>
              <a:rPr lang="en-US" dirty="0" err="1" smtClean="0"/>
              <a:t>eigensoortig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Het </a:t>
            </a:r>
            <a:r>
              <a:rPr lang="en-US" dirty="0" err="1" smtClean="0"/>
              <a:t>wordt</a:t>
            </a:r>
            <a:r>
              <a:rPr lang="en-US" dirty="0" smtClean="0"/>
              <a:t> </a:t>
            </a:r>
            <a:r>
              <a:rPr lang="en-US" dirty="0" err="1" smtClean="0"/>
              <a:t>daarom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zgn</a:t>
            </a:r>
            <a:r>
              <a:rPr lang="en-US" dirty="0" smtClean="0"/>
              <a:t>. </a:t>
            </a:r>
            <a:r>
              <a:rPr lang="en-US" dirty="0" err="1" smtClean="0"/>
              <a:t>synoptici</a:t>
            </a:r>
            <a:r>
              <a:rPr lang="en-US" dirty="0" smtClean="0"/>
              <a:t> </a:t>
            </a:r>
            <a:r>
              <a:rPr lang="en-US" dirty="0" err="1" smtClean="0"/>
              <a:t>gerekend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volgt</a:t>
            </a:r>
            <a:r>
              <a:rPr lang="en-US" dirty="0" smtClean="0"/>
              <a:t> </a:t>
            </a:r>
            <a:r>
              <a:rPr lang="en-US" dirty="0" err="1" smtClean="0"/>
              <a:t>hij</a:t>
            </a:r>
            <a:r>
              <a:rPr lang="en-US" dirty="0" smtClean="0"/>
              <a:t> </a:t>
            </a:r>
            <a:r>
              <a:rPr lang="en-US" dirty="0" err="1" smtClean="0"/>
              <a:t>bijv</a:t>
            </a:r>
            <a:r>
              <a:rPr lang="en-US" dirty="0" smtClean="0"/>
              <a:t>.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geografisch-chronologische</a:t>
            </a:r>
            <a:r>
              <a:rPr lang="en-US" dirty="0" smtClean="0"/>
              <a:t> </a:t>
            </a:r>
            <a:r>
              <a:rPr lang="en-US" dirty="0" err="1" smtClean="0"/>
              <a:t>structuur</a:t>
            </a:r>
            <a:r>
              <a:rPr lang="en-US" dirty="0" smtClean="0"/>
              <a:t> die we </a:t>
            </a:r>
            <a:r>
              <a:rPr lang="en-US" dirty="0" err="1" smtClean="0"/>
              <a:t>bij</a:t>
            </a:r>
            <a:r>
              <a:rPr lang="en-US" dirty="0" smtClean="0"/>
              <a:t> de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evangelisten</a:t>
            </a:r>
            <a:r>
              <a:rPr lang="en-US" dirty="0" smtClean="0"/>
              <a:t> </a:t>
            </a:r>
            <a:r>
              <a:rPr lang="en-US" dirty="0" err="1" smtClean="0"/>
              <a:t>tegenkwamen</a:t>
            </a:r>
            <a:r>
              <a:rPr lang="en-US" dirty="0" smtClean="0"/>
              <a:t>. </a:t>
            </a:r>
            <a:endParaRPr lang="nl-NL" dirty="0"/>
          </a:p>
        </p:txBody>
      </p:sp>
      <p:pic>
        <p:nvPicPr>
          <p:cNvPr id="5" name="Tijdelijke aanduiding voor inhoud 4" descr="johann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91150" y="1816894"/>
            <a:ext cx="2857500" cy="37909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Johannes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Johannes </a:t>
            </a:r>
            <a:r>
              <a:rPr lang="en-US" dirty="0" err="1" smtClean="0"/>
              <a:t>maakt</a:t>
            </a:r>
            <a:r>
              <a:rPr lang="en-US" dirty="0" smtClean="0"/>
              <a:t> </a:t>
            </a:r>
            <a:r>
              <a:rPr lang="en-US" dirty="0" err="1" smtClean="0"/>
              <a:t>ons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r>
              <a:rPr lang="en-US" dirty="0" smtClean="0"/>
              <a:t> </a:t>
            </a:r>
            <a:r>
              <a:rPr lang="en-US" dirty="0" err="1" smtClean="0"/>
              <a:t>duidelijk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 is:</a:t>
            </a:r>
          </a:p>
          <a:p>
            <a:pPr lvl="1"/>
            <a:r>
              <a:rPr lang="en-US" dirty="0" err="1" smtClean="0"/>
              <a:t>Jezus</a:t>
            </a:r>
            <a:r>
              <a:rPr lang="en-US" dirty="0" smtClean="0"/>
              <a:t> is het </a:t>
            </a:r>
            <a:r>
              <a:rPr lang="en-US" dirty="0" err="1" smtClean="0"/>
              <a:t>Woord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</a:t>
            </a:r>
            <a:r>
              <a:rPr lang="en-US" dirty="0" err="1" smtClean="0"/>
              <a:t>bij</a:t>
            </a:r>
            <a:r>
              <a:rPr lang="en-US" dirty="0" smtClean="0"/>
              <a:t> God was en </a:t>
            </a:r>
            <a:r>
              <a:rPr lang="en-US" dirty="0" err="1" smtClean="0"/>
              <a:t>vlees</a:t>
            </a:r>
            <a:r>
              <a:rPr lang="en-US" dirty="0" smtClean="0"/>
              <a:t> </a:t>
            </a:r>
            <a:r>
              <a:rPr lang="en-US" dirty="0" err="1" smtClean="0"/>
              <a:t>geworden</a:t>
            </a:r>
            <a:r>
              <a:rPr lang="en-US" dirty="0" smtClean="0"/>
              <a:t> is (1:1, 14).</a:t>
            </a:r>
          </a:p>
          <a:p>
            <a:r>
              <a:rPr lang="en-US" dirty="0" smtClean="0"/>
              <a:t>Johannes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benadering</a:t>
            </a:r>
            <a:r>
              <a:rPr lang="en-US" dirty="0" smtClean="0"/>
              <a:t> ‘van </a:t>
            </a:r>
            <a:r>
              <a:rPr lang="en-US" dirty="0" err="1" smtClean="0"/>
              <a:t>boven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’, de </a:t>
            </a:r>
            <a:r>
              <a:rPr lang="en-US" dirty="0" err="1" smtClean="0"/>
              <a:t>synoptici</a:t>
            </a:r>
            <a:r>
              <a:rPr lang="en-US" dirty="0" smtClean="0"/>
              <a:t> van ‘</a:t>
            </a:r>
            <a:r>
              <a:rPr lang="en-US" dirty="0" err="1" smtClean="0"/>
              <a:t>beneden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Johannes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veel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Christologie</a:t>
            </a:r>
            <a:r>
              <a:rPr lang="en-US" dirty="0" smtClean="0"/>
              <a:t>:  </a:t>
            </a:r>
            <a:r>
              <a:rPr lang="en-US" dirty="0" err="1" smtClean="0"/>
              <a:t>Jezus</a:t>
            </a:r>
            <a:r>
              <a:rPr lang="en-US" dirty="0" smtClean="0"/>
              <a:t> is de </a:t>
            </a:r>
            <a:r>
              <a:rPr lang="en-US" dirty="0" err="1" smtClean="0"/>
              <a:t>Gezondene</a:t>
            </a:r>
            <a:r>
              <a:rPr lang="en-US" dirty="0" smtClean="0"/>
              <a:t> van de Vader, die </a:t>
            </a:r>
            <a:r>
              <a:rPr lang="nl-NL" dirty="0" smtClean="0"/>
              <a:t>één is met de Vader.</a:t>
            </a:r>
          </a:p>
          <a:p>
            <a:endParaRPr lang="en-US" dirty="0" smtClean="0"/>
          </a:p>
          <a:p>
            <a:pPr lvl="1"/>
            <a:endParaRPr lang="nl-NL" dirty="0"/>
          </a:p>
        </p:txBody>
      </p:sp>
      <p:pic>
        <p:nvPicPr>
          <p:cNvPr id="5" name="Tijdelijke aanduiding voor inhoud 4" descr="pijl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693069"/>
            <a:ext cx="4038600" cy="4038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Johannes (3)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80729"/>
            <a:ext cx="4038600" cy="4464496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Johannes </a:t>
            </a:r>
            <a:r>
              <a:rPr lang="en-US" sz="3800" dirty="0" err="1" smtClean="0"/>
              <a:t>concentreert</a:t>
            </a:r>
            <a:r>
              <a:rPr lang="en-US" sz="3800" dirty="0" smtClean="0"/>
              <a:t> </a:t>
            </a:r>
            <a:r>
              <a:rPr lang="en-US" sz="3800" dirty="0" err="1" smtClean="0"/>
              <a:t>zich</a:t>
            </a:r>
            <a:r>
              <a:rPr lang="en-US" sz="3800" dirty="0" smtClean="0"/>
              <a:t> </a:t>
            </a:r>
            <a:r>
              <a:rPr lang="en-US" sz="3800" dirty="0" err="1" smtClean="0"/>
              <a:t>vooral</a:t>
            </a:r>
            <a:r>
              <a:rPr lang="en-US" sz="3800" dirty="0" smtClean="0"/>
              <a:t> op </a:t>
            </a:r>
            <a:r>
              <a:rPr lang="en-US" sz="3800" dirty="0" err="1" smtClean="0"/>
              <a:t>Jeruzalem</a:t>
            </a:r>
            <a:r>
              <a:rPr lang="en-US" sz="3800" dirty="0" smtClean="0"/>
              <a:t>:</a:t>
            </a:r>
          </a:p>
          <a:p>
            <a:r>
              <a:rPr lang="en-US" sz="3800" dirty="0" err="1" smtClean="0"/>
              <a:t>Zie</a:t>
            </a:r>
            <a:r>
              <a:rPr lang="en-US" sz="3800" dirty="0" smtClean="0"/>
              <a:t> 2: 13; 5: 1 en 7: 10. </a:t>
            </a:r>
          </a:p>
          <a:p>
            <a:r>
              <a:rPr lang="en-US" sz="3800" dirty="0" err="1" smtClean="0"/>
              <a:t>Drie</a:t>
            </a:r>
            <a:r>
              <a:rPr lang="en-US" sz="3800" dirty="0" smtClean="0"/>
              <a:t> </a:t>
            </a:r>
            <a:r>
              <a:rPr lang="en-US" sz="3800" dirty="0" err="1" smtClean="0"/>
              <a:t>reizen</a:t>
            </a:r>
            <a:r>
              <a:rPr lang="en-US" sz="3800" dirty="0" smtClean="0"/>
              <a:t> </a:t>
            </a:r>
            <a:r>
              <a:rPr lang="en-US" sz="3800" dirty="0" err="1" smtClean="0"/>
              <a:t>naar</a:t>
            </a:r>
            <a:r>
              <a:rPr lang="en-US" sz="3800" dirty="0" smtClean="0"/>
              <a:t> </a:t>
            </a:r>
            <a:r>
              <a:rPr lang="en-US" sz="3800" dirty="0" err="1" smtClean="0"/>
              <a:t>Jeruzalem</a:t>
            </a:r>
            <a:r>
              <a:rPr lang="en-US" sz="3800" dirty="0" smtClean="0"/>
              <a:t> </a:t>
            </a:r>
            <a:r>
              <a:rPr lang="en-US" sz="3800" dirty="0" err="1" smtClean="0"/>
              <a:t>staan</a:t>
            </a:r>
            <a:r>
              <a:rPr lang="en-US" sz="3800" dirty="0" smtClean="0"/>
              <a:t> </a:t>
            </a:r>
            <a:r>
              <a:rPr lang="en-US" sz="3800" dirty="0" err="1" smtClean="0"/>
              <a:t>centraal</a:t>
            </a:r>
            <a:r>
              <a:rPr lang="en-US" sz="3800" dirty="0" smtClean="0"/>
              <a:t>.</a:t>
            </a:r>
          </a:p>
          <a:p>
            <a:r>
              <a:rPr lang="en-US" sz="3800" dirty="0" err="1" smtClean="0"/>
              <a:t>Deze</a:t>
            </a:r>
            <a:r>
              <a:rPr lang="en-US" sz="3800" dirty="0" smtClean="0"/>
              <a:t> </a:t>
            </a:r>
            <a:r>
              <a:rPr lang="en-US" sz="3800" dirty="0" err="1" smtClean="0"/>
              <a:t>reizen</a:t>
            </a:r>
            <a:r>
              <a:rPr lang="en-US" sz="3800" dirty="0" smtClean="0"/>
              <a:t> </a:t>
            </a:r>
            <a:r>
              <a:rPr lang="en-US" sz="3800" dirty="0" err="1" smtClean="0"/>
              <a:t>zijn</a:t>
            </a:r>
            <a:r>
              <a:rPr lang="en-US" sz="3800" dirty="0" smtClean="0"/>
              <a:t>  </a:t>
            </a:r>
            <a:r>
              <a:rPr lang="en-US" sz="3800" dirty="0" err="1" smtClean="0"/>
              <a:t>verbonden</a:t>
            </a:r>
            <a:r>
              <a:rPr lang="en-US" sz="3800" dirty="0" smtClean="0"/>
              <a:t> met </a:t>
            </a:r>
            <a:r>
              <a:rPr lang="en-US" sz="3800" dirty="0" err="1" smtClean="0"/>
              <a:t>joods</a:t>
            </a:r>
            <a:r>
              <a:rPr lang="en-US" sz="3800" dirty="0" smtClean="0"/>
              <a:t> </a:t>
            </a:r>
            <a:r>
              <a:rPr lang="en-US" sz="3800" dirty="0" err="1" smtClean="0"/>
              <a:t>feesten</a:t>
            </a:r>
            <a:r>
              <a:rPr lang="en-US" sz="3800" dirty="0" smtClean="0"/>
              <a:t>.</a:t>
            </a:r>
          </a:p>
          <a:p>
            <a:r>
              <a:rPr lang="en-US" sz="3800" dirty="0" smtClean="0"/>
              <a:t>H. 2 en 5: </a:t>
            </a:r>
            <a:r>
              <a:rPr lang="en-US" sz="3800" dirty="0" err="1" smtClean="0"/>
              <a:t>Pascha</a:t>
            </a:r>
            <a:r>
              <a:rPr lang="en-US" sz="3800" dirty="0" smtClean="0"/>
              <a:t>; h. 7-8: </a:t>
            </a:r>
            <a:r>
              <a:rPr lang="en-US" sz="3800" dirty="0" err="1" smtClean="0"/>
              <a:t>Loofhutten</a:t>
            </a:r>
            <a:endParaRPr lang="en-US" sz="3800" dirty="0" smtClean="0"/>
          </a:p>
          <a:p>
            <a:r>
              <a:rPr lang="en-US" sz="3800" dirty="0" err="1" smtClean="0"/>
              <a:t>Typisch</a:t>
            </a:r>
            <a:r>
              <a:rPr lang="en-US" sz="3800" dirty="0" smtClean="0"/>
              <a:t> </a:t>
            </a:r>
            <a:r>
              <a:rPr lang="en-US" sz="3800" dirty="0" err="1" smtClean="0"/>
              <a:t>voor</a:t>
            </a:r>
            <a:r>
              <a:rPr lang="en-US" sz="3800" dirty="0" smtClean="0"/>
              <a:t> Johannes </a:t>
            </a:r>
            <a:r>
              <a:rPr lang="en-US" sz="3800" dirty="0" err="1" smtClean="0"/>
              <a:t>zijn</a:t>
            </a:r>
            <a:r>
              <a:rPr lang="en-US" sz="3800" dirty="0" smtClean="0"/>
              <a:t> de ‘</a:t>
            </a:r>
            <a:r>
              <a:rPr lang="en-US" sz="3800" dirty="0" err="1" smtClean="0"/>
              <a:t>zeven</a:t>
            </a:r>
            <a:r>
              <a:rPr lang="en-US" sz="3800" dirty="0" smtClean="0"/>
              <a:t> </a:t>
            </a:r>
            <a:r>
              <a:rPr lang="en-US" sz="3800" dirty="0" err="1" smtClean="0"/>
              <a:t>tekenen</a:t>
            </a:r>
            <a:r>
              <a:rPr lang="en-US" sz="3800" dirty="0" smtClean="0"/>
              <a:t>’ die </a:t>
            </a:r>
            <a:r>
              <a:rPr lang="en-US" sz="3800" dirty="0" err="1" smtClean="0"/>
              <a:t>hij</a:t>
            </a:r>
            <a:r>
              <a:rPr lang="en-US" sz="3800" dirty="0" smtClean="0"/>
              <a:t> </a:t>
            </a:r>
            <a:r>
              <a:rPr lang="en-US" sz="3800" dirty="0" err="1" smtClean="0"/>
              <a:t>vermeldt</a:t>
            </a:r>
            <a:r>
              <a:rPr lang="en-US" sz="3800" dirty="0" smtClean="0"/>
              <a:t> in h. 2-11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8720"/>
            <a:ext cx="4038600" cy="5217443"/>
          </a:xfrm>
        </p:spPr>
        <p:txBody>
          <a:bodyPr>
            <a:normAutofit fontScale="62500" lnSpcReduction="20000"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Water in </a:t>
            </a:r>
            <a:r>
              <a:rPr lang="en-US" dirty="0" err="1" smtClean="0"/>
              <a:t>wijn</a:t>
            </a:r>
            <a:r>
              <a:rPr lang="en-US" dirty="0" smtClean="0"/>
              <a:t> (2: 11)</a:t>
            </a:r>
          </a:p>
          <a:p>
            <a:pPr lvl="1"/>
            <a:r>
              <a:rPr lang="en-US" dirty="0" err="1" smtClean="0"/>
              <a:t>Genezing</a:t>
            </a:r>
            <a:r>
              <a:rPr lang="en-US" dirty="0" smtClean="0"/>
              <a:t> van de zoon van de </a:t>
            </a:r>
            <a:r>
              <a:rPr lang="en-US" dirty="0" err="1" smtClean="0"/>
              <a:t>hoveling</a:t>
            </a:r>
            <a:r>
              <a:rPr lang="en-US" dirty="0" smtClean="0"/>
              <a:t> (4: 54)</a:t>
            </a:r>
          </a:p>
          <a:p>
            <a:pPr lvl="1"/>
            <a:r>
              <a:rPr lang="en-US" dirty="0" err="1" smtClean="0"/>
              <a:t>Genezing</a:t>
            </a:r>
            <a:r>
              <a:rPr lang="en-US" dirty="0" smtClean="0"/>
              <a:t> van </a:t>
            </a:r>
            <a:r>
              <a:rPr lang="en-US" dirty="0" err="1" smtClean="0"/>
              <a:t>verlamde</a:t>
            </a:r>
            <a:r>
              <a:rPr lang="en-US" dirty="0" smtClean="0"/>
              <a:t> in Bethesda (5: 1-18)</a:t>
            </a:r>
          </a:p>
          <a:p>
            <a:pPr lvl="1"/>
            <a:r>
              <a:rPr lang="en-US" dirty="0" err="1" smtClean="0"/>
              <a:t>Wonderbare</a:t>
            </a:r>
            <a:r>
              <a:rPr lang="en-US" dirty="0" smtClean="0"/>
              <a:t> </a:t>
            </a:r>
            <a:r>
              <a:rPr lang="en-US" dirty="0" err="1" smtClean="0"/>
              <a:t>spijziging</a:t>
            </a:r>
            <a:r>
              <a:rPr lang="en-US" dirty="0" smtClean="0"/>
              <a:t> (</a:t>
            </a:r>
            <a:r>
              <a:rPr lang="en-US" dirty="0" err="1" smtClean="0"/>
              <a:t>Joh</a:t>
            </a:r>
            <a:r>
              <a:rPr lang="en-US" dirty="0" smtClean="0"/>
              <a:t>. 6: 1-15)</a:t>
            </a:r>
          </a:p>
          <a:p>
            <a:pPr lvl="1"/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wandelt</a:t>
            </a:r>
            <a:r>
              <a:rPr lang="en-US" dirty="0" smtClean="0"/>
              <a:t> op het water (6: 16-21).</a:t>
            </a:r>
          </a:p>
          <a:p>
            <a:pPr lvl="1"/>
            <a:r>
              <a:rPr lang="en-US" dirty="0" err="1" smtClean="0"/>
              <a:t>Genezing</a:t>
            </a:r>
            <a:r>
              <a:rPr lang="en-US" dirty="0" smtClean="0"/>
              <a:t> van de </a:t>
            </a:r>
            <a:r>
              <a:rPr lang="en-US" dirty="0" err="1" smtClean="0"/>
              <a:t>blindgeborene</a:t>
            </a:r>
            <a:r>
              <a:rPr lang="en-US" dirty="0" smtClean="0"/>
              <a:t> (9: 1-7)</a:t>
            </a:r>
          </a:p>
          <a:p>
            <a:pPr lvl="1"/>
            <a:r>
              <a:rPr lang="en-US" dirty="0" err="1" smtClean="0"/>
              <a:t>Opwekking</a:t>
            </a:r>
            <a:r>
              <a:rPr lang="en-US" dirty="0" smtClean="0"/>
              <a:t> van Lazarus (11: 1-45)</a:t>
            </a:r>
          </a:p>
          <a:p>
            <a:endParaRPr lang="en-US" dirty="0" smtClean="0"/>
          </a:p>
          <a:p>
            <a:r>
              <a:rPr lang="en-US" sz="3800" dirty="0" smtClean="0"/>
              <a:t>Het </a:t>
            </a:r>
            <a:r>
              <a:rPr lang="en-US" sz="3800" dirty="0" err="1" smtClean="0"/>
              <a:t>doel</a:t>
            </a:r>
            <a:r>
              <a:rPr lang="en-US" sz="3800" dirty="0" smtClean="0"/>
              <a:t> van de </a:t>
            </a:r>
            <a:r>
              <a:rPr lang="en-US" sz="3800" dirty="0" err="1" smtClean="0"/>
              <a:t>tekenen</a:t>
            </a:r>
            <a:r>
              <a:rPr lang="en-US" sz="3800" dirty="0" smtClean="0"/>
              <a:t> is </a:t>
            </a:r>
            <a:r>
              <a:rPr lang="en-US" sz="3800" dirty="0" err="1" smtClean="0"/>
              <a:t>geloof</a:t>
            </a:r>
            <a:r>
              <a:rPr lang="en-US" sz="3800" dirty="0" smtClean="0"/>
              <a:t> </a:t>
            </a:r>
            <a:r>
              <a:rPr lang="en-US" sz="3800" dirty="0" err="1" smtClean="0"/>
              <a:t>wekken</a:t>
            </a:r>
            <a:r>
              <a:rPr lang="en-US" sz="3800" dirty="0" smtClean="0"/>
              <a:t>: </a:t>
            </a:r>
          </a:p>
          <a:p>
            <a:pPr lvl="1"/>
            <a:r>
              <a:rPr lang="nl-NL" dirty="0" smtClean="0"/>
              <a:t>Jezus nu heeft in aanwezigheid van Zijn discipelen nog wel  veel andere tekenen gedaan, die niet beschreven zijn in dit boek, maar deze zijn beschreven, opdat u gelooft dat Jezus de Christus is, de Zoon van God, en opdat u, door te geloven, het leven zult hebben in Zijn Naam (Joh. 20: 30)</a:t>
            </a:r>
          </a:p>
          <a:p>
            <a:pPr lvl="1"/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539552" y="5805264"/>
          <a:ext cx="8229600" cy="914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24304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Introductie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   </a:t>
                      </a:r>
                      <a:r>
                        <a:rPr lang="en-US" dirty="0" err="1" smtClean="0"/>
                        <a:t>Zeven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tekenen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2-11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Lijdensgeschiedenis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12-19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Opstanding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20-21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Johannes (4)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39552" y="1556792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Johannes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minder </a:t>
            </a:r>
            <a:r>
              <a:rPr lang="en-US" dirty="0" err="1" smtClean="0"/>
              <a:t>gelijkenissen</a:t>
            </a:r>
            <a:r>
              <a:rPr lang="en-US" dirty="0" smtClean="0"/>
              <a:t> en </a:t>
            </a:r>
            <a:r>
              <a:rPr lang="en-US" dirty="0" err="1" smtClean="0"/>
              <a:t>uitdrijvingen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evangelisten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Typisch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de </a:t>
            </a:r>
            <a:r>
              <a:rPr lang="en-US" dirty="0" err="1" smtClean="0"/>
              <a:t>dialogen</a:t>
            </a:r>
            <a:r>
              <a:rPr lang="en-US" dirty="0" smtClean="0"/>
              <a:t>: </a:t>
            </a:r>
            <a:r>
              <a:rPr lang="en-US" dirty="0" err="1" smtClean="0"/>
              <a:t>lange</a:t>
            </a:r>
            <a:r>
              <a:rPr lang="en-US" dirty="0" smtClean="0"/>
              <a:t> </a:t>
            </a:r>
            <a:r>
              <a:rPr lang="en-US" dirty="0" err="1" smtClean="0"/>
              <a:t>gesprekken</a:t>
            </a:r>
            <a:r>
              <a:rPr lang="en-US" dirty="0" smtClean="0"/>
              <a:t> die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voert</a:t>
            </a:r>
            <a:r>
              <a:rPr lang="en-US" dirty="0" smtClean="0"/>
              <a:t>: met Nicodemus (3), de </a:t>
            </a:r>
            <a:r>
              <a:rPr lang="en-US" dirty="0" err="1" smtClean="0"/>
              <a:t>Samaritaanse</a:t>
            </a:r>
            <a:r>
              <a:rPr lang="en-US" dirty="0" smtClean="0"/>
              <a:t> </a:t>
            </a:r>
            <a:r>
              <a:rPr lang="en-US" dirty="0" err="1" smtClean="0"/>
              <a:t>vrouw</a:t>
            </a:r>
            <a:r>
              <a:rPr lang="en-US" dirty="0" smtClean="0"/>
              <a:t> (4), de </a:t>
            </a:r>
            <a:r>
              <a:rPr lang="en-US" dirty="0" err="1" smtClean="0"/>
              <a:t>blindgeborene</a:t>
            </a:r>
            <a:r>
              <a:rPr lang="en-US" dirty="0" smtClean="0"/>
              <a:t> (9).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Uniek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ook</a:t>
            </a:r>
            <a:r>
              <a:rPr lang="en-US" dirty="0" smtClean="0"/>
              <a:t> de </a:t>
            </a:r>
            <a:r>
              <a:rPr lang="en-US" dirty="0" err="1" smtClean="0"/>
              <a:t>afscheidsgesprekken</a:t>
            </a:r>
            <a:r>
              <a:rPr lang="en-US" dirty="0" smtClean="0"/>
              <a:t> die </a:t>
            </a:r>
            <a:r>
              <a:rPr lang="en-US" dirty="0" err="1" smtClean="0"/>
              <a:t>Jezus</a:t>
            </a:r>
            <a:r>
              <a:rPr lang="en-US" dirty="0" smtClean="0"/>
              <a:t> </a:t>
            </a:r>
            <a:r>
              <a:rPr lang="en-US" dirty="0" err="1" smtClean="0"/>
              <a:t>voert</a:t>
            </a:r>
            <a:r>
              <a:rPr lang="en-US" dirty="0" smtClean="0"/>
              <a:t> met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discipelen</a:t>
            </a:r>
            <a:r>
              <a:rPr lang="en-US" dirty="0" smtClean="0"/>
              <a:t> (13-17).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7" name="Afbeelding 6" descr="laatste avondma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56992"/>
            <a:ext cx="3340274" cy="2116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Johannes (5)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Kenmerken</a:t>
            </a:r>
            <a:r>
              <a:rPr lang="en-US" dirty="0" smtClean="0"/>
              <a:t>:</a:t>
            </a:r>
          </a:p>
          <a:p>
            <a:pPr lvl="1"/>
            <a:r>
              <a:rPr lang="nl-NL" dirty="0" smtClean="0"/>
              <a:t>Waar de synoptici veel over het Koninkrijk van God spreken, spreekt Johannes over </a:t>
            </a:r>
            <a:r>
              <a:rPr lang="nl-NL" i="1" dirty="0" smtClean="0"/>
              <a:t>‘eeuwig leven’. </a:t>
            </a:r>
          </a:p>
          <a:p>
            <a:pPr lvl="1"/>
            <a:r>
              <a:rPr lang="nl-NL" dirty="0" smtClean="0"/>
              <a:t>Het eeuwige leven is: God kennen en Jezus als de Gezondene van de Vader (17: 3).</a:t>
            </a:r>
          </a:p>
          <a:p>
            <a:pPr lvl="1"/>
            <a:r>
              <a:rPr lang="nl-NL" dirty="0" smtClean="0"/>
              <a:t>Dit eeuwige leven is nú verkrijgbaar: Joh. 5: 24-25.</a:t>
            </a:r>
            <a:endParaRPr lang="nl-NL" dirty="0"/>
          </a:p>
        </p:txBody>
      </p:sp>
      <p:pic>
        <p:nvPicPr>
          <p:cNvPr id="5" name="Tijdelijke aanduiding voor inhoud 4" descr="lev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214415"/>
            <a:ext cx="4038600" cy="29959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Introductie</a:t>
            </a:r>
            <a:r>
              <a:rPr lang="en-US" dirty="0" smtClean="0"/>
              <a:t> (2)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volgens</a:t>
            </a:r>
            <a:r>
              <a:rPr lang="en-US" dirty="0" smtClean="0"/>
              <a:t> u  de </a:t>
            </a:r>
            <a:r>
              <a:rPr lang="en-US" dirty="0" err="1" smtClean="0"/>
              <a:t>verschillen</a:t>
            </a:r>
            <a:r>
              <a:rPr lang="en-US" dirty="0" smtClean="0"/>
              <a:t> </a:t>
            </a:r>
            <a:r>
              <a:rPr lang="en-US" dirty="0" err="1" smtClean="0"/>
              <a:t>tussen</a:t>
            </a:r>
            <a:r>
              <a:rPr lang="en-US" dirty="0" smtClean="0"/>
              <a:t> Markus, </a:t>
            </a:r>
            <a:r>
              <a:rPr lang="en-US" dirty="0" err="1" smtClean="0"/>
              <a:t>Mattheüs</a:t>
            </a:r>
            <a:r>
              <a:rPr lang="en-US" dirty="0" smtClean="0"/>
              <a:t> en Lukas?</a:t>
            </a:r>
          </a:p>
          <a:p>
            <a:r>
              <a:rPr lang="en-US" dirty="0" err="1" smtClean="0"/>
              <a:t>Kunt</a:t>
            </a:r>
            <a:r>
              <a:rPr lang="en-US" dirty="0" smtClean="0"/>
              <a:t> u van elk </a:t>
            </a:r>
            <a:r>
              <a:rPr lang="en-US" dirty="0" err="1" smtClean="0"/>
              <a:t>evangelie</a:t>
            </a:r>
            <a:r>
              <a:rPr lang="en-US" dirty="0" smtClean="0"/>
              <a:t> </a:t>
            </a:r>
            <a:r>
              <a:rPr lang="en-US" dirty="0" err="1" smtClean="0"/>
              <a:t>iets</a:t>
            </a:r>
            <a:r>
              <a:rPr lang="en-US" dirty="0" smtClean="0"/>
              <a:t> </a:t>
            </a:r>
            <a:r>
              <a:rPr lang="en-US" dirty="0" err="1" smtClean="0"/>
              <a:t>onderscheidends</a:t>
            </a:r>
            <a:r>
              <a:rPr lang="en-US" dirty="0" smtClean="0"/>
              <a:t> </a:t>
            </a:r>
            <a:r>
              <a:rPr lang="en-US" dirty="0" err="1" smtClean="0"/>
              <a:t>noemen</a:t>
            </a:r>
            <a:r>
              <a:rPr lang="en-US" dirty="0" smtClean="0"/>
              <a:t> </a:t>
            </a:r>
            <a:r>
              <a:rPr lang="en-US" dirty="0" err="1" smtClean="0"/>
              <a:t>wat</a:t>
            </a:r>
            <a:r>
              <a:rPr lang="en-US" dirty="0" smtClean="0"/>
              <a:t> de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Waarom</a:t>
            </a:r>
            <a:r>
              <a:rPr lang="en-US" dirty="0" smtClean="0"/>
              <a:t> is het </a:t>
            </a:r>
            <a:r>
              <a:rPr lang="en-US" dirty="0" err="1" smtClean="0"/>
              <a:t>Johannesevangelie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de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? </a:t>
            </a:r>
            <a:endParaRPr lang="nl-NL" dirty="0"/>
          </a:p>
        </p:txBody>
      </p:sp>
      <p:pic>
        <p:nvPicPr>
          <p:cNvPr id="5" name="Tijdelijke aanduiding voor inhoud 4" descr="vraagteken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88840"/>
            <a:ext cx="2920753" cy="321936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Inzicht</a:t>
            </a:r>
            <a:r>
              <a:rPr lang="en-US" dirty="0" smtClean="0"/>
              <a:t> </a:t>
            </a:r>
            <a:r>
              <a:rPr lang="en-US" dirty="0" err="1" smtClean="0"/>
              <a:t>krijgen</a:t>
            </a:r>
            <a:r>
              <a:rPr lang="en-US" dirty="0" smtClean="0"/>
              <a:t> in het </a:t>
            </a:r>
            <a:r>
              <a:rPr lang="en-US" dirty="0" err="1" smtClean="0"/>
              <a:t>eigene</a:t>
            </a:r>
            <a:r>
              <a:rPr lang="en-US" dirty="0" smtClean="0"/>
              <a:t> van elk </a:t>
            </a:r>
            <a:r>
              <a:rPr lang="en-US" dirty="0" err="1" smtClean="0"/>
              <a:t>evangelie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…en hoe </a:t>
            </a:r>
            <a:r>
              <a:rPr lang="en-US" dirty="0" err="1" smtClean="0"/>
              <a:t>dit</a:t>
            </a:r>
            <a:r>
              <a:rPr lang="en-US" dirty="0" smtClean="0"/>
              <a:t> </a:t>
            </a:r>
            <a:r>
              <a:rPr lang="en-US" dirty="0" err="1" smtClean="0"/>
              <a:t>bijdraagt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rijker</a:t>
            </a:r>
            <a:r>
              <a:rPr lang="en-US" dirty="0" smtClean="0"/>
              <a:t> </a:t>
            </a:r>
            <a:r>
              <a:rPr lang="en-US" dirty="0" err="1" smtClean="0"/>
              <a:t>verstaan</a:t>
            </a:r>
            <a:r>
              <a:rPr lang="en-US" dirty="0" smtClean="0"/>
              <a:t> van de </a:t>
            </a:r>
            <a:r>
              <a:rPr lang="en-US" dirty="0" err="1" smtClean="0"/>
              <a:t>persoon</a:t>
            </a:r>
            <a:r>
              <a:rPr lang="en-US" dirty="0" smtClean="0"/>
              <a:t> van de </a:t>
            </a:r>
            <a:r>
              <a:rPr lang="en-US" dirty="0" err="1" smtClean="0"/>
              <a:t>Heere</a:t>
            </a:r>
            <a:r>
              <a:rPr lang="en-US" dirty="0" smtClean="0"/>
              <a:t> </a:t>
            </a:r>
            <a:r>
              <a:rPr lang="en-US" dirty="0" err="1" smtClean="0"/>
              <a:t>Jezus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 …</a:t>
            </a:r>
            <a:r>
              <a:rPr lang="en-US" dirty="0" err="1" smtClean="0"/>
              <a:t>zodat</a:t>
            </a:r>
            <a:r>
              <a:rPr lang="en-US" dirty="0" smtClean="0"/>
              <a:t> we </a:t>
            </a:r>
            <a:r>
              <a:rPr lang="en-US" dirty="0" err="1" smtClean="0"/>
              <a:t>inzien</a:t>
            </a:r>
            <a:r>
              <a:rPr lang="en-US" dirty="0" smtClean="0"/>
              <a:t> </a:t>
            </a:r>
            <a:r>
              <a:rPr lang="en-US" dirty="0" err="1" smtClean="0"/>
              <a:t>dat</a:t>
            </a:r>
            <a:r>
              <a:rPr lang="en-US" dirty="0" smtClean="0"/>
              <a:t> de </a:t>
            </a:r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portretten</a:t>
            </a:r>
            <a:r>
              <a:rPr lang="en-US" dirty="0" smtClean="0"/>
              <a:t> </a:t>
            </a:r>
            <a:r>
              <a:rPr lang="en-US" dirty="0" smtClean="0"/>
              <a:t>van </a:t>
            </a:r>
            <a:r>
              <a:rPr lang="en-US" dirty="0" err="1" smtClean="0"/>
              <a:t>Jezus</a:t>
            </a:r>
            <a:r>
              <a:rPr lang="en-US" dirty="0" smtClean="0"/>
              <a:t>, </a:t>
            </a:r>
            <a:r>
              <a:rPr lang="en-US" dirty="0" err="1" smtClean="0"/>
              <a:t>elkaar</a:t>
            </a:r>
            <a:r>
              <a:rPr lang="en-US" dirty="0" smtClean="0"/>
              <a:t>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tegenspreken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juist</a:t>
            </a:r>
            <a:r>
              <a:rPr lang="en-US" dirty="0" smtClean="0"/>
              <a:t> </a:t>
            </a:r>
            <a:r>
              <a:rPr lang="en-US" dirty="0" err="1" smtClean="0"/>
              <a:t>aanvullen</a:t>
            </a:r>
            <a:r>
              <a:rPr lang="en-US" dirty="0" smtClean="0"/>
              <a:t> en </a:t>
            </a:r>
            <a:r>
              <a:rPr lang="en-US" dirty="0" err="1" smtClean="0"/>
              <a:t>zo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rijker</a:t>
            </a:r>
            <a:r>
              <a:rPr lang="en-US" dirty="0" smtClean="0"/>
              <a:t> </a:t>
            </a:r>
            <a:r>
              <a:rPr lang="en-US" dirty="0" err="1" smtClean="0"/>
              <a:t>beeld</a:t>
            </a:r>
            <a:r>
              <a:rPr lang="en-US" dirty="0" smtClean="0"/>
              <a:t> van Hem </a:t>
            </a:r>
            <a:r>
              <a:rPr lang="en-US" dirty="0" err="1" smtClean="0"/>
              <a:t>geven</a:t>
            </a:r>
            <a:r>
              <a:rPr lang="en-US" dirty="0" smtClean="0"/>
              <a:t>. </a:t>
            </a:r>
            <a:endParaRPr lang="nl-NL" dirty="0"/>
          </a:p>
        </p:txBody>
      </p:sp>
      <p:pic>
        <p:nvPicPr>
          <p:cNvPr id="5" name="Tijdelijke aanduiding voor inhoud 4" descr="schildere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00600" y="2195567"/>
            <a:ext cx="4038600" cy="303360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nl-NL" dirty="0" smtClean="0"/>
              <a:t>Een opmerking vooraf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>
            <a:noAutofit/>
          </a:bodyPr>
          <a:lstStyle/>
          <a:p>
            <a:r>
              <a:rPr lang="nl-NL" sz="1600" dirty="0" smtClean="0"/>
              <a:t>We zullen zien dat de evangeliën zorgvuldig geconstrueerde documenten zijn.</a:t>
            </a:r>
          </a:p>
          <a:p>
            <a:r>
              <a:rPr lang="nl-NL" sz="1600" dirty="0" smtClean="0"/>
              <a:t>De schrijvers hebben veel aandacht besteed aan de compositie van hun verhaal.</a:t>
            </a:r>
          </a:p>
          <a:p>
            <a:pPr lvl="1"/>
            <a:r>
              <a:rPr lang="nl-NL" sz="1600" dirty="0" smtClean="0"/>
              <a:t>Ze hebben zorgvuldig onderzoek gedaan voordat ze gingen schrijven… </a:t>
            </a:r>
          </a:p>
          <a:p>
            <a:pPr lvl="1"/>
            <a:r>
              <a:rPr lang="nl-NL" sz="1600" dirty="0" smtClean="0"/>
              <a:t>Soms kiezen ze er bewust voor een geschiedenis elders te plaatsen…</a:t>
            </a:r>
          </a:p>
          <a:p>
            <a:pPr lvl="1"/>
            <a:r>
              <a:rPr lang="nl-NL" sz="1600" dirty="0" smtClean="0"/>
              <a:t>Ze ‘lenen’ van elkaar…</a:t>
            </a:r>
          </a:p>
          <a:p>
            <a:r>
              <a:rPr lang="nl-NL" sz="1600" dirty="0" smtClean="0"/>
              <a:t>Kortom: heel menselijk.</a:t>
            </a:r>
          </a:p>
          <a:p>
            <a:r>
              <a:rPr lang="nl-NL" sz="1600" dirty="0" smtClean="0"/>
              <a:t>Bij de inspiratie van de Bijbel gaat de Geest op een hele natuurlijke manier te werk.</a:t>
            </a:r>
          </a:p>
          <a:p>
            <a:r>
              <a:rPr lang="nl-NL" sz="1600" dirty="0" smtClean="0"/>
              <a:t>De Bijbel is niet zoals de Koran loodrecht uit de hemel gedicteerd, maar is – onder leiding van de Geest – op een natuurlijke, menselijke wijze ontstaan.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>
            <a:normAutofit fontScale="55000" lnSpcReduction="20000"/>
          </a:bodyPr>
          <a:lstStyle/>
          <a:p>
            <a:r>
              <a:rPr lang="nl-NL" sz="3300" dirty="0" smtClean="0"/>
              <a:t>Lees Luk. 1: 1-4. Wat valt u op? </a:t>
            </a:r>
          </a:p>
          <a:p>
            <a:endParaRPr lang="nl-NL" sz="2900" dirty="0" smtClean="0"/>
          </a:p>
          <a:p>
            <a:r>
              <a:rPr lang="nl-NL" sz="2900" dirty="0" smtClean="0"/>
              <a:t>1</a:t>
            </a:r>
            <a:r>
              <a:rPr lang="nl-NL" sz="2900" dirty="0"/>
              <a:t> Aangezien velen ter hand genomen hebben een verslag op te stellen van de dingen die onder ons volkomen zekerheid hebben,</a:t>
            </a:r>
          </a:p>
          <a:p>
            <a:r>
              <a:rPr lang="nl-NL" sz="2900" dirty="0"/>
              <a:t>2 zoals zij die van het begin af ooggetuigen en dienaren van het Woord zijn geweest, aan ons overgeleverd hebben,</a:t>
            </a:r>
          </a:p>
          <a:p>
            <a:r>
              <a:rPr lang="nl-NL" sz="2900" dirty="0"/>
              <a:t>3 heeft het ook mij </a:t>
            </a:r>
            <a:r>
              <a:rPr lang="nl-NL" sz="2900" dirty="0" err="1"/>
              <a:t>goedgedacht</a:t>
            </a:r>
            <a:r>
              <a:rPr lang="nl-NL" sz="2900" dirty="0"/>
              <a:t>, na alles van voren af aan nauwkeurig onderzocht te hebben, </a:t>
            </a:r>
            <a:r>
              <a:rPr lang="nl-NL" sz="2900" i="1" dirty="0"/>
              <a:t>het</a:t>
            </a:r>
            <a:r>
              <a:rPr lang="nl-NL" sz="2900" dirty="0"/>
              <a:t> geordend voor u te beschrijven, hooggeachte </a:t>
            </a:r>
            <a:r>
              <a:rPr lang="nl-NL" sz="2900" dirty="0" err="1"/>
              <a:t>Theofilus</a:t>
            </a:r>
            <a:r>
              <a:rPr lang="nl-NL" sz="2900" dirty="0"/>
              <a:t>,</a:t>
            </a:r>
          </a:p>
          <a:p>
            <a:r>
              <a:rPr lang="nl-NL" sz="2900" dirty="0"/>
              <a:t>4 opdat u de zekerheid kent van de dingen waarin u onderwezen bent.</a:t>
            </a:r>
          </a:p>
          <a:p>
            <a:endParaRPr lang="en-US" dirty="0" smtClean="0"/>
          </a:p>
          <a:p>
            <a:r>
              <a:rPr lang="en-US" sz="3300" dirty="0" err="1" smtClean="0"/>
              <a:t>Drie</a:t>
            </a:r>
            <a:r>
              <a:rPr lang="en-US" sz="3300" dirty="0" smtClean="0"/>
              <a:t> </a:t>
            </a:r>
            <a:r>
              <a:rPr lang="en-US" sz="3300" dirty="0" err="1" smtClean="0"/>
              <a:t>fases</a:t>
            </a:r>
            <a:r>
              <a:rPr lang="en-US" sz="3300" dirty="0" smtClean="0"/>
              <a:t>: </a:t>
            </a:r>
            <a:r>
              <a:rPr lang="en-US" sz="3300" dirty="0" err="1" smtClean="0"/>
              <a:t>mondelinge</a:t>
            </a:r>
            <a:r>
              <a:rPr lang="en-US" sz="3300" dirty="0" smtClean="0"/>
              <a:t> </a:t>
            </a:r>
            <a:r>
              <a:rPr lang="en-US" sz="3300" dirty="0" err="1" smtClean="0"/>
              <a:t>overlevering</a:t>
            </a:r>
            <a:r>
              <a:rPr lang="en-US" sz="3300" dirty="0" smtClean="0"/>
              <a:t> – </a:t>
            </a:r>
            <a:r>
              <a:rPr lang="en-US" sz="3300" dirty="0" err="1" smtClean="0"/>
              <a:t>verhalen</a:t>
            </a:r>
            <a:r>
              <a:rPr lang="en-US" sz="3300" dirty="0" smtClean="0"/>
              <a:t> </a:t>
            </a:r>
            <a:r>
              <a:rPr lang="en-US" sz="3300" dirty="0" err="1" smtClean="0"/>
              <a:t>opschrijven</a:t>
            </a:r>
            <a:r>
              <a:rPr lang="en-US" sz="3300" dirty="0" smtClean="0"/>
              <a:t> – </a:t>
            </a:r>
            <a:r>
              <a:rPr lang="en-US" sz="3300" dirty="0" err="1" smtClean="0"/>
              <a:t>schrijven</a:t>
            </a:r>
            <a:r>
              <a:rPr lang="en-US" sz="3300" dirty="0" smtClean="0"/>
              <a:t> </a:t>
            </a:r>
            <a:r>
              <a:rPr lang="en-US" sz="3300" dirty="0" err="1" smtClean="0"/>
              <a:t>evangeliën</a:t>
            </a:r>
            <a:r>
              <a:rPr lang="en-US" sz="3300" dirty="0" smtClean="0"/>
              <a:t>.</a:t>
            </a:r>
            <a:endParaRPr lang="nl-NL" sz="3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Inspiratie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nl-NL" dirty="0" smtClean="0"/>
              <a:t>Tegelijkertijd is wat zij schreven ook Gods Woord!</a:t>
            </a:r>
          </a:p>
          <a:p>
            <a:r>
              <a:rPr lang="nl-NL" dirty="0" smtClean="0"/>
              <a:t>‘Heel</a:t>
            </a:r>
            <a:r>
              <a:rPr lang="nl-NL" dirty="0"/>
              <a:t> de Schrift is door God </a:t>
            </a:r>
            <a:r>
              <a:rPr lang="nl-NL" dirty="0" smtClean="0"/>
              <a:t>ingegeven…’ (2 Tim. 3: 16).</a:t>
            </a:r>
          </a:p>
          <a:p>
            <a:r>
              <a:rPr lang="nl-NL" dirty="0" smtClean="0"/>
              <a:t>Hoewel ze dus op een natuurlijke, menselijke manier te werk gingen, stonden ze tegelijk onder leiding van de Heilige Geest. </a:t>
            </a:r>
          </a:p>
          <a:p>
            <a:r>
              <a:rPr lang="nl-NL" dirty="0" smtClean="0"/>
              <a:t>Kijk naar dit schilderij van Rembrandt. Wat valt u op? </a:t>
            </a:r>
            <a:endParaRPr lang="nl-NL" dirty="0"/>
          </a:p>
        </p:txBody>
      </p:sp>
      <p:pic>
        <p:nvPicPr>
          <p:cNvPr id="5" name="Tijdelijke aanduiding voor inhoud 4" descr="mattheü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87205" y="1371600"/>
            <a:ext cx="3665390" cy="46815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Hoeveel</a:t>
            </a:r>
            <a:r>
              <a:rPr lang="en-US" dirty="0" smtClean="0"/>
              <a:t> </a:t>
            </a:r>
            <a:r>
              <a:rPr lang="en-US" dirty="0" err="1" smtClean="0"/>
              <a:t>evangeliën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? </a:t>
            </a:r>
          </a:p>
          <a:p>
            <a:r>
              <a:rPr lang="en-US" dirty="0" smtClean="0"/>
              <a:t>De </a:t>
            </a:r>
            <a:r>
              <a:rPr lang="en-US" dirty="0" err="1" smtClean="0"/>
              <a:t>naam</a:t>
            </a:r>
            <a:r>
              <a:rPr lang="en-US" dirty="0" smtClean="0"/>
              <a:t> is </a:t>
            </a:r>
            <a:r>
              <a:rPr lang="en-US" dirty="0" err="1" smtClean="0"/>
              <a:t>ontleend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Mark. 1: 14:</a:t>
            </a:r>
          </a:p>
          <a:p>
            <a:pPr lvl="1"/>
            <a:r>
              <a:rPr lang="nl-NL" dirty="0" smtClean="0"/>
              <a:t>‘En </a:t>
            </a:r>
            <a:r>
              <a:rPr lang="nl-NL" dirty="0"/>
              <a:t>nadat Johannes overgeleverd was, ging Jezus naar </a:t>
            </a:r>
            <a:r>
              <a:rPr lang="nl-NL" dirty="0" err="1"/>
              <a:t>Galilea</a:t>
            </a:r>
            <a:r>
              <a:rPr lang="nl-NL" dirty="0"/>
              <a:t> en predikte het </a:t>
            </a:r>
            <a:r>
              <a:rPr lang="nl-NL" i="1" dirty="0"/>
              <a:t>Evangelie</a:t>
            </a:r>
            <a:r>
              <a:rPr lang="nl-NL" dirty="0"/>
              <a:t> van het Koninkrijk van </a:t>
            </a:r>
            <a:r>
              <a:rPr lang="nl-NL" dirty="0" smtClean="0"/>
              <a:t>God’</a:t>
            </a:r>
            <a:r>
              <a:rPr lang="en-US" dirty="0" smtClean="0"/>
              <a:t> </a:t>
            </a:r>
          </a:p>
          <a:p>
            <a:r>
              <a:rPr lang="en-US" dirty="0"/>
              <a:t>H</a:t>
            </a:r>
            <a:r>
              <a:rPr lang="nl-NL" dirty="0" smtClean="0"/>
              <a:t>et goede nieuws is zo groot dat het wordt verteld in veelvoud.</a:t>
            </a:r>
            <a:endParaRPr lang="nl-NL" dirty="0"/>
          </a:p>
        </p:txBody>
      </p:sp>
      <p:pic>
        <p:nvPicPr>
          <p:cNvPr id="5" name="Tijdelijke aanduiding voor inhoud 4" descr="kruis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628800"/>
            <a:ext cx="3240359" cy="304813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Overeenkomsten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 smtClean="0"/>
              <a:t>Het opvallende aan de evangeliën is dat ze heel veel gemeenschappelijk hebben. </a:t>
            </a:r>
          </a:p>
          <a:p>
            <a:r>
              <a:rPr lang="nl-NL" dirty="0" smtClean="0"/>
              <a:t>Dezelfde verhalen, zelfs vaak in dezelfde woorden!</a:t>
            </a:r>
          </a:p>
          <a:p>
            <a:r>
              <a:rPr lang="nl-NL" dirty="0" smtClean="0"/>
              <a:t>Daarom noemen we de eerste drie evangeliën: de synoptische evangeliën. </a:t>
            </a:r>
          </a:p>
          <a:p>
            <a:r>
              <a:rPr lang="nl-NL" dirty="0" smtClean="0"/>
              <a:t>Synoptisch komt van het Griekse woord: </a:t>
            </a:r>
            <a:r>
              <a:rPr lang="nl-NL" i="1" dirty="0" err="1" smtClean="0"/>
              <a:t>sunopsis</a:t>
            </a:r>
            <a:r>
              <a:rPr lang="nl-NL" i="1" dirty="0" smtClean="0"/>
              <a:t>: </a:t>
            </a:r>
            <a:r>
              <a:rPr lang="nl-NL" dirty="0" smtClean="0"/>
              <a:t>samen zien.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en-US" sz="2000" dirty="0" err="1" smtClean="0"/>
              <a:t>Vermoedelijk</a:t>
            </a:r>
            <a:r>
              <a:rPr lang="en-US" sz="2000" dirty="0" smtClean="0"/>
              <a:t> is Markus het </a:t>
            </a:r>
            <a:r>
              <a:rPr lang="en-US" sz="2000" dirty="0" err="1" smtClean="0"/>
              <a:t>eerste</a:t>
            </a:r>
            <a:r>
              <a:rPr lang="en-US" sz="2000" dirty="0" smtClean="0"/>
              <a:t> </a:t>
            </a:r>
            <a:r>
              <a:rPr lang="en-US" sz="2000" dirty="0" err="1" smtClean="0"/>
              <a:t>evangelie</a:t>
            </a:r>
            <a:r>
              <a:rPr lang="en-US" sz="2000" dirty="0" smtClean="0"/>
              <a:t> en </a:t>
            </a:r>
            <a:r>
              <a:rPr lang="en-US" sz="2000" dirty="0" err="1" smtClean="0"/>
              <a:t>hebben</a:t>
            </a:r>
            <a:r>
              <a:rPr lang="en-US" sz="2000" dirty="0" smtClean="0"/>
              <a:t> </a:t>
            </a:r>
            <a:r>
              <a:rPr lang="en-US" sz="2000" dirty="0" err="1" smtClean="0"/>
              <a:t>Mattheüs</a:t>
            </a:r>
            <a:r>
              <a:rPr lang="en-US" sz="2000" dirty="0" smtClean="0"/>
              <a:t> en Lukas </a:t>
            </a:r>
            <a:r>
              <a:rPr lang="en-US" sz="2000" dirty="0" err="1" smtClean="0"/>
              <a:t>veel</a:t>
            </a:r>
            <a:r>
              <a:rPr lang="en-US" sz="2000" dirty="0" smtClean="0"/>
              <a:t> </a:t>
            </a:r>
            <a:r>
              <a:rPr lang="en-US" sz="2000" dirty="0" err="1" smtClean="0"/>
              <a:t>uit</a:t>
            </a:r>
            <a:r>
              <a:rPr lang="en-US" sz="2000" dirty="0" smtClean="0"/>
              <a:t> hem </a:t>
            </a:r>
            <a:r>
              <a:rPr lang="en-US" sz="2000" dirty="0" err="1" smtClean="0"/>
              <a:t>geput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Van de 661 </a:t>
            </a:r>
            <a:r>
              <a:rPr lang="en-US" sz="2000" dirty="0" err="1" smtClean="0"/>
              <a:t>verzen</a:t>
            </a:r>
            <a:r>
              <a:rPr lang="en-US" sz="2000" dirty="0" smtClean="0"/>
              <a:t> in Markus </a:t>
            </a:r>
            <a:r>
              <a:rPr lang="en-US" sz="2000" dirty="0" err="1" smtClean="0"/>
              <a:t>komen</a:t>
            </a:r>
            <a:r>
              <a:rPr lang="en-US" sz="2000" dirty="0" smtClean="0"/>
              <a:t> </a:t>
            </a:r>
            <a:r>
              <a:rPr lang="en-US" sz="2000" dirty="0" err="1" smtClean="0"/>
              <a:t>er</a:t>
            </a:r>
            <a:r>
              <a:rPr lang="en-US" sz="2000" dirty="0" smtClean="0"/>
              <a:t> 600 </a:t>
            </a:r>
            <a:r>
              <a:rPr lang="en-US" sz="2000" dirty="0" err="1" smtClean="0"/>
              <a:t>terug</a:t>
            </a:r>
            <a:r>
              <a:rPr lang="en-US" sz="2000" dirty="0" smtClean="0"/>
              <a:t> in </a:t>
            </a:r>
            <a:r>
              <a:rPr lang="en-US" sz="2000" dirty="0" err="1" smtClean="0"/>
              <a:t>Mattheüs</a:t>
            </a:r>
            <a:r>
              <a:rPr lang="en-US" sz="2000" dirty="0" smtClean="0"/>
              <a:t>, </a:t>
            </a:r>
            <a:r>
              <a:rPr lang="en-US" sz="2000" dirty="0" err="1" smtClean="0"/>
              <a:t>ongeveer</a:t>
            </a:r>
            <a:r>
              <a:rPr lang="en-US" sz="2000" dirty="0" smtClean="0"/>
              <a:t> de </a:t>
            </a:r>
            <a:r>
              <a:rPr lang="en-US" sz="2000" dirty="0" err="1" smtClean="0"/>
              <a:t>helft</a:t>
            </a:r>
            <a:r>
              <a:rPr lang="en-US" sz="2000" dirty="0" smtClean="0"/>
              <a:t> in </a:t>
            </a:r>
            <a:r>
              <a:rPr lang="en-US" sz="2000" dirty="0" err="1" smtClean="0"/>
              <a:t>dezelfde</a:t>
            </a:r>
            <a:r>
              <a:rPr lang="en-US" sz="2000" dirty="0" smtClean="0"/>
              <a:t> </a:t>
            </a:r>
            <a:r>
              <a:rPr lang="en-US" sz="2000" dirty="0" err="1" smtClean="0"/>
              <a:t>bewoordingen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Er</a:t>
            </a:r>
            <a:r>
              <a:rPr lang="en-US" sz="2000" dirty="0" smtClean="0"/>
              <a:t> </a:t>
            </a:r>
            <a:r>
              <a:rPr lang="en-US" sz="2000" dirty="0" err="1" smtClean="0"/>
              <a:t>zijn</a:t>
            </a:r>
            <a:r>
              <a:rPr lang="en-US" sz="2000" dirty="0" smtClean="0"/>
              <a:t> 250 </a:t>
            </a:r>
            <a:r>
              <a:rPr lang="en-US" sz="2000" dirty="0" err="1" smtClean="0"/>
              <a:t>verzen</a:t>
            </a:r>
            <a:r>
              <a:rPr lang="en-US" sz="2000" dirty="0" smtClean="0"/>
              <a:t> die </a:t>
            </a:r>
            <a:r>
              <a:rPr lang="en-US" sz="2000" b="1" dirty="0" err="1" smtClean="0"/>
              <a:t>niet</a:t>
            </a:r>
            <a:r>
              <a:rPr lang="en-US" sz="2000" b="1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Markus </a:t>
            </a:r>
            <a:r>
              <a:rPr lang="en-US" sz="2000" dirty="0" err="1" smtClean="0"/>
              <a:t>voorkomen</a:t>
            </a:r>
            <a:r>
              <a:rPr lang="en-US" sz="2000" dirty="0" smtClean="0"/>
              <a:t>, </a:t>
            </a:r>
            <a:r>
              <a:rPr lang="en-US" sz="2000" dirty="0" err="1" smtClean="0"/>
              <a:t>maar</a:t>
            </a:r>
            <a:r>
              <a:rPr lang="en-US" sz="2000" dirty="0" smtClean="0"/>
              <a:t> </a:t>
            </a:r>
            <a:r>
              <a:rPr lang="en-US" sz="2000" dirty="0" err="1" smtClean="0"/>
              <a:t>wel</a:t>
            </a:r>
            <a:r>
              <a:rPr lang="en-US" sz="2000" dirty="0" smtClean="0"/>
              <a:t> </a:t>
            </a:r>
            <a:r>
              <a:rPr lang="en-US" sz="2000" dirty="0" err="1" smtClean="0"/>
              <a:t>bij</a:t>
            </a:r>
            <a:r>
              <a:rPr lang="en-US" sz="2000" dirty="0" smtClean="0"/>
              <a:t> </a:t>
            </a:r>
            <a:r>
              <a:rPr lang="en-US" sz="2000" dirty="0" err="1" smtClean="0"/>
              <a:t>Mattheüs</a:t>
            </a:r>
            <a:r>
              <a:rPr lang="en-US" sz="2000" dirty="0" smtClean="0"/>
              <a:t> en Lukas. Het </a:t>
            </a:r>
            <a:r>
              <a:rPr lang="en-US" sz="2000" dirty="0" err="1" smtClean="0"/>
              <a:t>zou</a:t>
            </a:r>
            <a:r>
              <a:rPr lang="en-US" sz="2000" dirty="0" smtClean="0"/>
              <a:t> </a:t>
            </a:r>
            <a:r>
              <a:rPr lang="en-US" sz="2000" dirty="0" err="1" smtClean="0"/>
              <a:t>kunnen</a:t>
            </a:r>
            <a:r>
              <a:rPr lang="en-US" sz="2000" dirty="0" smtClean="0"/>
              <a:t> </a:t>
            </a:r>
            <a:r>
              <a:rPr lang="en-US" sz="2000" dirty="0" err="1" smtClean="0"/>
              <a:t>dat</a:t>
            </a:r>
            <a:r>
              <a:rPr lang="en-US" sz="2000" dirty="0" smtClean="0"/>
              <a:t> </a:t>
            </a:r>
            <a:r>
              <a:rPr lang="en-US" sz="2000" dirty="0" err="1" smtClean="0"/>
              <a:t>zij</a:t>
            </a:r>
            <a:r>
              <a:rPr lang="en-US" sz="2000" dirty="0" smtClean="0"/>
              <a:t> </a:t>
            </a:r>
            <a:r>
              <a:rPr lang="en-US" sz="2000" dirty="0" err="1" smtClean="0"/>
              <a:t>beiden</a:t>
            </a:r>
            <a:r>
              <a:rPr lang="en-US" sz="2000" dirty="0" smtClean="0"/>
              <a:t> </a:t>
            </a:r>
            <a:r>
              <a:rPr lang="en-US" sz="2000" dirty="0" err="1" smtClean="0"/>
              <a:t>beschikking</a:t>
            </a:r>
            <a:r>
              <a:rPr lang="en-US" sz="2000" dirty="0" smtClean="0"/>
              <a:t> </a:t>
            </a:r>
            <a:r>
              <a:rPr lang="en-US" sz="2000" dirty="0" err="1" smtClean="0"/>
              <a:t>hadden</a:t>
            </a:r>
            <a:r>
              <a:rPr lang="en-US" sz="2000" dirty="0" smtClean="0"/>
              <a:t> over </a:t>
            </a:r>
            <a:r>
              <a:rPr lang="en-US" sz="2000" dirty="0" err="1" smtClean="0"/>
              <a:t>een</a:t>
            </a:r>
            <a:r>
              <a:rPr lang="en-US" sz="2000" dirty="0" smtClean="0"/>
              <a:t> </a:t>
            </a:r>
            <a:r>
              <a:rPr lang="en-US" sz="2000" dirty="0" err="1" smtClean="0"/>
              <a:t>bron</a:t>
            </a:r>
            <a:r>
              <a:rPr lang="en-US" sz="2000" dirty="0" smtClean="0"/>
              <a:t> die Markus </a:t>
            </a:r>
            <a:r>
              <a:rPr lang="en-US" sz="2000" dirty="0" err="1" smtClean="0"/>
              <a:t>niet</a:t>
            </a:r>
            <a:r>
              <a:rPr lang="en-US" sz="2000" dirty="0" smtClean="0"/>
              <a:t> </a:t>
            </a:r>
            <a:r>
              <a:rPr lang="en-US" sz="2000" dirty="0" err="1" smtClean="0"/>
              <a:t>bekend</a:t>
            </a:r>
            <a:r>
              <a:rPr lang="en-US" sz="2000" dirty="0" smtClean="0"/>
              <a:t> was. </a:t>
            </a:r>
          </a:p>
          <a:p>
            <a:endParaRPr lang="en-US" sz="2000" dirty="0" smtClean="0"/>
          </a:p>
          <a:p>
            <a:pPr lvl="1"/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1524000" y="3212977"/>
          <a:ext cx="60960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6003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Matth</a:t>
                      </a:r>
                      <a:r>
                        <a:rPr lang="en-US" dirty="0" smtClean="0"/>
                        <a:t>. 9:</a:t>
                      </a:r>
                      <a:r>
                        <a:rPr lang="en-US" baseline="0" dirty="0" smtClean="0"/>
                        <a:t> 6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Mark. 2: 10-11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Lukas 5: 24</a:t>
                      </a:r>
                      <a:endParaRPr lang="nl-NL" dirty="0"/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Maar opdat u zult weten dat de Zoon des mensen macht heeft op de aarde zonden te vergeven (toen zei Hij tegen de verlamde): Sta op, neem uw bed op en ga naar uw huis.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Maar opdat u zult weten dat de Zoon des mensen macht heeft op de aarde zonden te vergeven (zei Hij tegen de verlamde):</a:t>
                      </a:r>
                      <a:r>
                        <a:rPr lang="nl-NL" sz="1800" b="0" i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 zeg u: Sta op, neem uw </a:t>
                      </a:r>
                      <a:r>
                        <a:rPr lang="nl-NL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ligmat</a:t>
                      </a:r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op en ga naar uw huis.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Maar opdat u zult weten dat de Zoon des mensen macht heeft op de aarde om zonden te vergeven (zei Hij tegen de verlamde): Ik zeg u, sta op, neem uw bed op en ga naar uw huis.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676</TotalTime>
  <Words>1915</Words>
  <Application>Microsoft Office PowerPoint</Application>
  <PresentationFormat>Diavoorstelling (4:3)</PresentationFormat>
  <Paragraphs>202</Paragraphs>
  <Slides>28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29" baseType="lpstr">
      <vt:lpstr>Civiel</vt:lpstr>
      <vt:lpstr>Evangelie in viervoud</vt:lpstr>
      <vt:lpstr>Introductie</vt:lpstr>
      <vt:lpstr>Introductie (2)</vt:lpstr>
      <vt:lpstr>Doel</vt:lpstr>
      <vt:lpstr>Een opmerking vooraf</vt:lpstr>
      <vt:lpstr>Inspiratie</vt:lpstr>
      <vt:lpstr>Dia 7</vt:lpstr>
      <vt:lpstr>Overeenkomsten</vt:lpstr>
      <vt:lpstr>Dia 9</vt:lpstr>
      <vt:lpstr>Dia 10</vt:lpstr>
      <vt:lpstr>Markus</vt:lpstr>
      <vt:lpstr>Lukas</vt:lpstr>
      <vt:lpstr>Mattheüs</vt:lpstr>
      <vt:lpstr>Markus</vt:lpstr>
      <vt:lpstr>Markus (2)</vt:lpstr>
      <vt:lpstr>Markus (3)</vt:lpstr>
      <vt:lpstr>Mattheüs</vt:lpstr>
      <vt:lpstr>Dia 18</vt:lpstr>
      <vt:lpstr>Dia 19</vt:lpstr>
      <vt:lpstr>Lukas</vt:lpstr>
      <vt:lpstr>Dia 21</vt:lpstr>
      <vt:lpstr>Karakteristieken van Lukas</vt:lpstr>
      <vt:lpstr>Karakteristieken van Lukas (2)</vt:lpstr>
      <vt:lpstr>Johannes</vt:lpstr>
      <vt:lpstr>Johannes (2)</vt:lpstr>
      <vt:lpstr>Johannes (3)</vt:lpstr>
      <vt:lpstr>Johannes (4)</vt:lpstr>
      <vt:lpstr>Johannes (5)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Maarten</dc:creator>
  <cp:lastModifiedBy>Maarten</cp:lastModifiedBy>
  <cp:revision>37</cp:revision>
  <dcterms:created xsi:type="dcterms:W3CDTF">2014-08-28T08:42:55Z</dcterms:created>
  <dcterms:modified xsi:type="dcterms:W3CDTF">2014-10-06T17:14:39Z</dcterms:modified>
</cp:coreProperties>
</file>