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6400800" y="6355080"/>
            <a:ext cx="2286000" cy="365760"/>
          </a:xfrm>
        </p:spPr>
        <p:txBody>
          <a:bodyPr/>
          <a:lstStyle>
            <a:lvl1pPr>
              <a:defRPr sz="1400"/>
            </a:lvl1pPr>
          </a:lstStyle>
          <a:p>
            <a:fld id="{D083B76F-9BB7-4436-963F-7C71583DD8AC}" type="datetimeFigureOut">
              <a:rPr lang="nl-NL" smtClean="0"/>
              <a:pPr/>
              <a:t>9-2-2015</a:t>
            </a:fld>
            <a:endParaRPr lang="nl-NL"/>
          </a:p>
        </p:txBody>
      </p:sp>
      <p:sp>
        <p:nvSpPr>
          <p:cNvPr id="17" name="Tijdelijke aanduiding voor voettekst 16"/>
          <p:cNvSpPr>
            <a:spLocks noGrp="1"/>
          </p:cNvSpPr>
          <p:nvPr>
            <p:ph type="ftr" sz="quarter" idx="11"/>
          </p:nvPr>
        </p:nvSpPr>
        <p:spPr>
          <a:xfrm>
            <a:off x="2898648" y="6355080"/>
            <a:ext cx="3474720" cy="365760"/>
          </a:xfrm>
        </p:spPr>
        <p:txBody>
          <a:bodyPr/>
          <a:lstStyle/>
          <a:p>
            <a:endParaRPr lang="nl-NL"/>
          </a:p>
        </p:txBody>
      </p:sp>
      <p:sp>
        <p:nvSpPr>
          <p:cNvPr id="29" name="Tijdelijke aanduiding voor dianummer 28"/>
          <p:cNvSpPr>
            <a:spLocks noGrp="1"/>
          </p:cNvSpPr>
          <p:nvPr>
            <p:ph type="sldNum" sz="quarter" idx="12"/>
          </p:nvPr>
        </p:nvSpPr>
        <p:spPr>
          <a:xfrm>
            <a:off x="1216152" y="6355080"/>
            <a:ext cx="1219200" cy="365760"/>
          </a:xfrm>
        </p:spPr>
        <p:txBody>
          <a:bodyPr/>
          <a:lstStyle/>
          <a:p>
            <a:fld id="{037BA9CF-265D-418F-B4FF-F9AF8F20BC5E}" type="slidenum">
              <a:rPr lang="nl-NL" smtClean="0"/>
              <a:pPr/>
              <a:t>‹nr.›</a:t>
            </a:fld>
            <a:endParaRPr lang="nl-NL"/>
          </a:p>
        </p:txBody>
      </p:sp>
      <p:sp>
        <p:nvSpPr>
          <p:cNvPr id="21" name="Rechthoe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083B76F-9BB7-4436-963F-7C71583DD8AC}" type="datetimeFigureOut">
              <a:rPr lang="nl-NL" smtClean="0"/>
              <a:pPr/>
              <a:t>9-2-2015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7BA9CF-265D-418F-B4FF-F9AF8F20BC5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083B76F-9BB7-4436-963F-7C71583DD8AC}" type="datetimeFigureOut">
              <a:rPr lang="nl-NL" smtClean="0"/>
              <a:pPr/>
              <a:t>9-2-2015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7BA9CF-265D-418F-B4FF-F9AF8F20BC5E}" type="slidenum">
              <a:rPr lang="nl-NL" smtClean="0"/>
              <a:pPr/>
              <a:t>‹nr.›</a:t>
            </a:fld>
            <a:endParaRPr lang="nl-NL"/>
          </a:p>
        </p:txBody>
      </p:sp>
      <p:sp>
        <p:nvSpPr>
          <p:cNvPr id="7" name="Rechte verbindingslijn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D083B76F-9BB7-4436-963F-7C71583DD8AC}" type="datetimeFigureOut">
              <a:rPr lang="nl-NL" smtClean="0"/>
              <a:pPr/>
              <a:t>9-2-2015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7BA9CF-265D-418F-B4FF-F9AF8F20BC5E}" type="slidenum">
              <a:rPr lang="nl-NL" smtClean="0"/>
              <a:pPr/>
              <a:t>‹nr.›</a:t>
            </a:fld>
            <a:endParaRPr lang="nl-NL"/>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a:xfrm>
            <a:off x="6400800" y="6355080"/>
            <a:ext cx="2286000" cy="365760"/>
          </a:xfrm>
        </p:spPr>
        <p:txBody>
          <a:bodyPr/>
          <a:lstStyle/>
          <a:p>
            <a:fld id="{D083B76F-9BB7-4436-963F-7C71583DD8AC}" type="datetimeFigureOut">
              <a:rPr lang="nl-NL" smtClean="0"/>
              <a:pPr/>
              <a:t>9-2-2015</a:t>
            </a:fld>
            <a:endParaRPr lang="nl-NL"/>
          </a:p>
        </p:txBody>
      </p:sp>
      <p:sp>
        <p:nvSpPr>
          <p:cNvPr id="5" name="Tijdelijke aanduiding voor voettekst 4"/>
          <p:cNvSpPr>
            <a:spLocks noGrp="1"/>
          </p:cNvSpPr>
          <p:nvPr>
            <p:ph type="ftr" sz="quarter" idx="11"/>
          </p:nvPr>
        </p:nvSpPr>
        <p:spPr>
          <a:xfrm>
            <a:off x="2898648" y="6355080"/>
            <a:ext cx="3474720" cy="365760"/>
          </a:xfrm>
        </p:spPr>
        <p:txBody>
          <a:bodyPr/>
          <a:lstStyle/>
          <a:p>
            <a:endParaRPr lang="nl-NL"/>
          </a:p>
        </p:txBody>
      </p:sp>
      <p:sp>
        <p:nvSpPr>
          <p:cNvPr id="6" name="Tijdelijke aanduiding voor dianummer 5"/>
          <p:cNvSpPr>
            <a:spLocks noGrp="1"/>
          </p:cNvSpPr>
          <p:nvPr>
            <p:ph type="sldNum" sz="quarter" idx="12"/>
          </p:nvPr>
        </p:nvSpPr>
        <p:spPr>
          <a:xfrm>
            <a:off x="1069848" y="6355080"/>
            <a:ext cx="1520952" cy="365760"/>
          </a:xfrm>
        </p:spPr>
        <p:txBody>
          <a:bodyPr/>
          <a:lstStyle/>
          <a:p>
            <a:fld id="{037BA9CF-265D-418F-B4FF-F9AF8F20BC5E}" type="slidenum">
              <a:rPr lang="nl-NL" smtClean="0"/>
              <a:pPr/>
              <a:t>‹nr.›</a:t>
            </a:fld>
            <a:endParaRPr lang="nl-NL"/>
          </a:p>
        </p:txBody>
      </p:sp>
      <p:sp>
        <p:nvSpPr>
          <p:cNvPr id="7" name="Rechthoe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D083B76F-9BB7-4436-963F-7C71583DD8AC}" type="datetimeFigureOut">
              <a:rPr lang="nl-NL" smtClean="0"/>
              <a:pPr/>
              <a:t>9-2-2015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37BA9CF-265D-418F-B4FF-F9AF8F20BC5E}" type="slidenum">
              <a:rPr lang="nl-NL" smtClean="0"/>
              <a:pPr/>
              <a:t>‹nr.›</a:t>
            </a:fld>
            <a:endParaRPr lang="nl-NL"/>
          </a:p>
        </p:txBody>
      </p:sp>
      <p:sp>
        <p:nvSpPr>
          <p:cNvPr id="9" name="Tijdelijke aanduiding voor inhoud 8"/>
          <p:cNvSpPr>
            <a:spLocks noGrp="1"/>
          </p:cNvSpPr>
          <p:nvPr>
            <p:ph sz="quarter" idx="1"/>
          </p:nvPr>
        </p:nvSpPr>
        <p:spPr>
          <a:xfrm>
            <a:off x="457200" y="1219200"/>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632198" y="1216152"/>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D083B76F-9BB7-4436-963F-7C71583DD8AC}" type="datetimeFigureOut">
              <a:rPr lang="nl-NL" smtClean="0"/>
              <a:pPr/>
              <a:t>9-2-2015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37BA9CF-265D-418F-B4FF-F9AF8F20BC5E}" type="slidenum">
              <a:rPr lang="nl-NL" smtClean="0"/>
              <a:pPr/>
              <a:t>‹nr.›</a:t>
            </a:fld>
            <a:endParaRPr lang="nl-NL"/>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D083B76F-9BB7-4436-963F-7C71583DD8AC}" type="datetimeFigureOut">
              <a:rPr lang="nl-NL" smtClean="0"/>
              <a:pPr/>
              <a:t>9-2-2015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37BA9CF-265D-418F-B4FF-F9AF8F20BC5E}" type="slidenum">
              <a:rPr lang="nl-NL" smtClean="0"/>
              <a:pPr/>
              <a:t>‹nr.›</a:t>
            </a:fld>
            <a:endParaRPr lang="nl-NL"/>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83B76F-9BB7-4436-963F-7C71583DD8AC}" type="datetimeFigureOut">
              <a:rPr lang="nl-NL" smtClean="0"/>
              <a:pPr/>
              <a:t>9-2-2015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37BA9CF-265D-418F-B4FF-F9AF8F20BC5E}" type="slidenum">
              <a:rPr lang="nl-NL" smtClean="0"/>
              <a:pPr/>
              <a:t>‹nr.›</a:t>
            </a:fld>
            <a:endParaRPr lang="nl-NL"/>
          </a:p>
        </p:txBody>
      </p:sp>
      <p:sp>
        <p:nvSpPr>
          <p:cNvPr id="5" name="Rechte verbindingslijn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D083B76F-9BB7-4436-963F-7C71583DD8AC}" type="datetimeFigureOut">
              <a:rPr lang="nl-NL" smtClean="0"/>
              <a:pPr/>
              <a:t>9-2-2015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37BA9CF-265D-418F-B4FF-F9AF8F20BC5E}" type="slidenum">
              <a:rPr lang="nl-NL" smtClean="0"/>
              <a:pPr/>
              <a:t>‹nr.›</a:t>
            </a:fld>
            <a:endParaRPr lang="nl-NL"/>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304800"/>
            <a:ext cx="57150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D083B76F-9BB7-4436-963F-7C71583DD8AC}" type="datetimeFigureOut">
              <a:rPr lang="nl-NL" smtClean="0"/>
              <a:pPr/>
              <a:t>9-2-2015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37BA9CF-265D-418F-B4FF-F9AF8F20BC5E}" type="slidenum">
              <a:rPr lang="nl-NL" smtClean="0"/>
              <a:pPr/>
              <a:t>‹nr.›</a:t>
            </a:fld>
            <a:endParaRPr lang="nl-NL"/>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083B76F-9BB7-4436-963F-7C71583DD8AC}" type="datetimeFigureOut">
              <a:rPr lang="nl-NL" smtClean="0"/>
              <a:pPr/>
              <a:t>9-2-2015</a:t>
            </a:fld>
            <a:endParaRPr lang="nl-NL"/>
          </a:p>
        </p:txBody>
      </p:sp>
      <p:sp>
        <p:nvSpPr>
          <p:cNvPr id="3" name="Tijdelijke aanduiding voor voettekst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nl-NL"/>
          </a:p>
        </p:txBody>
      </p:sp>
      <p:sp>
        <p:nvSpPr>
          <p:cNvPr id="23" name="Tijdelijke aanduiding voor dianumm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37BA9CF-265D-418F-B4FF-F9AF8F20BC5E}" type="slidenum">
              <a:rPr lang="nl-NL" smtClean="0"/>
              <a:pPr/>
              <a:t>‹nr.›</a:t>
            </a:fld>
            <a:endParaRPr lang="nl-NL"/>
          </a:p>
        </p:txBody>
      </p:sp>
      <p:sp>
        <p:nvSpPr>
          <p:cNvPr id="28" name="Rechte verbindingslijn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echte verbindingslijn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lijkbenige driehoe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Lukas </a:t>
            </a:r>
            <a:endParaRPr lang="nl-NL" dirty="0"/>
          </a:p>
        </p:txBody>
      </p:sp>
      <p:sp>
        <p:nvSpPr>
          <p:cNvPr id="3" name="Ondertitel 2"/>
          <p:cNvSpPr>
            <a:spLocks noGrp="1"/>
          </p:cNvSpPr>
          <p:nvPr>
            <p:ph type="subTitle" idx="1"/>
          </p:nvPr>
        </p:nvSpPr>
        <p:spPr/>
        <p:txBody>
          <a:bodyPr/>
          <a:lstStyle/>
          <a:p>
            <a:r>
              <a:rPr lang="nl-NL" dirty="0" smtClean="0"/>
              <a:t>Medicijnmeester met een missie</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Barmhartig</a:t>
            </a:r>
            <a:endParaRPr lang="nl-NL" dirty="0"/>
          </a:p>
        </p:txBody>
      </p:sp>
      <p:sp>
        <p:nvSpPr>
          <p:cNvPr id="3" name="Tijdelijke aanduiding voor inhoud 2"/>
          <p:cNvSpPr>
            <a:spLocks noGrp="1"/>
          </p:cNvSpPr>
          <p:nvPr>
            <p:ph sz="quarter" idx="1"/>
          </p:nvPr>
        </p:nvSpPr>
        <p:spPr/>
        <p:txBody>
          <a:bodyPr>
            <a:normAutofit/>
          </a:bodyPr>
          <a:lstStyle/>
          <a:p>
            <a:r>
              <a:rPr lang="en-US" sz="2400" dirty="0" err="1" smtClean="0"/>
              <a:t>Typisch</a:t>
            </a:r>
            <a:r>
              <a:rPr lang="en-US" sz="2400" dirty="0" smtClean="0"/>
              <a:t> </a:t>
            </a:r>
            <a:r>
              <a:rPr lang="en-US" sz="2400" dirty="0" err="1" smtClean="0"/>
              <a:t>voor</a:t>
            </a:r>
            <a:r>
              <a:rPr lang="en-US" sz="2400" dirty="0" smtClean="0"/>
              <a:t> Lukas is de </a:t>
            </a:r>
            <a:r>
              <a:rPr lang="en-US" sz="2400" dirty="0" err="1" smtClean="0"/>
              <a:t>nadruk</a:t>
            </a:r>
            <a:r>
              <a:rPr lang="en-US" sz="2400" dirty="0" smtClean="0"/>
              <a:t> op de </a:t>
            </a:r>
            <a:r>
              <a:rPr lang="en-US" sz="2400" dirty="0" err="1" smtClean="0"/>
              <a:t>barmhartigheid</a:t>
            </a:r>
            <a:r>
              <a:rPr lang="en-US" sz="2400" dirty="0" smtClean="0"/>
              <a:t> van </a:t>
            </a:r>
            <a:r>
              <a:rPr lang="en-US" sz="2400" dirty="0" err="1" smtClean="0"/>
              <a:t>Jezus</a:t>
            </a:r>
            <a:r>
              <a:rPr lang="en-US" sz="2400" dirty="0" smtClean="0"/>
              <a:t>.</a:t>
            </a:r>
          </a:p>
          <a:p>
            <a:endParaRPr lang="en-US" sz="2400" dirty="0" smtClean="0"/>
          </a:p>
          <a:p>
            <a:r>
              <a:rPr lang="en-US" sz="2400" dirty="0" err="1" smtClean="0"/>
              <a:t>Terwijl</a:t>
            </a:r>
            <a:r>
              <a:rPr lang="en-US" sz="2400" dirty="0" smtClean="0"/>
              <a:t> de </a:t>
            </a:r>
            <a:r>
              <a:rPr lang="en-US" sz="2400" dirty="0" err="1" smtClean="0"/>
              <a:t>gelijkenissen</a:t>
            </a:r>
            <a:r>
              <a:rPr lang="en-US" sz="2400" dirty="0" smtClean="0"/>
              <a:t> </a:t>
            </a:r>
            <a:r>
              <a:rPr lang="en-US" sz="2400" dirty="0" err="1" smtClean="0"/>
              <a:t>bij</a:t>
            </a:r>
            <a:r>
              <a:rPr lang="en-US" sz="2400" dirty="0" smtClean="0"/>
              <a:t> </a:t>
            </a:r>
            <a:r>
              <a:rPr lang="en-US" sz="2400" dirty="0" err="1" smtClean="0"/>
              <a:t>Mattheüs</a:t>
            </a:r>
            <a:r>
              <a:rPr lang="en-US" sz="2400" dirty="0" smtClean="0"/>
              <a:t> </a:t>
            </a:r>
            <a:r>
              <a:rPr lang="en-US" sz="2400" dirty="0" err="1" smtClean="0"/>
              <a:t>meer</a:t>
            </a:r>
            <a:r>
              <a:rPr lang="en-US" sz="2400" dirty="0" smtClean="0"/>
              <a:t> </a:t>
            </a:r>
            <a:r>
              <a:rPr lang="en-US" sz="2400" dirty="0" err="1" smtClean="0"/>
              <a:t>focussen</a:t>
            </a:r>
            <a:r>
              <a:rPr lang="en-US" sz="2400" dirty="0" smtClean="0"/>
              <a:t> op het </a:t>
            </a:r>
            <a:r>
              <a:rPr lang="en-US" sz="2400" dirty="0" err="1" smtClean="0"/>
              <a:t>Koninkrijk</a:t>
            </a:r>
            <a:r>
              <a:rPr lang="en-US" sz="2400" dirty="0" smtClean="0"/>
              <a:t> van God, </a:t>
            </a:r>
            <a:r>
              <a:rPr lang="en-US" sz="2400" dirty="0" err="1" smtClean="0"/>
              <a:t>gaat</a:t>
            </a:r>
            <a:r>
              <a:rPr lang="en-US" sz="2400" dirty="0" smtClean="0"/>
              <a:t> het </a:t>
            </a:r>
            <a:r>
              <a:rPr lang="en-US" sz="2400" dirty="0" err="1" smtClean="0"/>
              <a:t>bij</a:t>
            </a:r>
            <a:r>
              <a:rPr lang="en-US" sz="2400" dirty="0" smtClean="0"/>
              <a:t> Lukas </a:t>
            </a:r>
            <a:r>
              <a:rPr lang="en-US" sz="2400" dirty="0" err="1" smtClean="0"/>
              <a:t>vooral</a:t>
            </a:r>
            <a:r>
              <a:rPr lang="en-US" sz="2400" dirty="0" smtClean="0"/>
              <a:t> </a:t>
            </a:r>
            <a:r>
              <a:rPr lang="en-US" sz="2400" dirty="0" err="1" smtClean="0"/>
              <a:t>om</a:t>
            </a:r>
            <a:r>
              <a:rPr lang="en-US" sz="2400" dirty="0" smtClean="0"/>
              <a:t> </a:t>
            </a:r>
            <a:r>
              <a:rPr lang="en-US" sz="2400" dirty="0" err="1" smtClean="0"/>
              <a:t>mensen</a:t>
            </a:r>
            <a:r>
              <a:rPr lang="en-US" sz="2400" dirty="0" smtClean="0"/>
              <a:t>. </a:t>
            </a:r>
          </a:p>
        </p:txBody>
      </p:sp>
      <p:pic>
        <p:nvPicPr>
          <p:cNvPr id="5" name="Tijdelijke aanduiding voor inhoud 4" descr="hand2.jpg"/>
          <p:cNvPicPr>
            <a:picLocks noGrp="1" noChangeAspect="1"/>
          </p:cNvPicPr>
          <p:nvPr>
            <p:ph sz="quarter" idx="2"/>
          </p:nvPr>
        </p:nvPicPr>
        <p:blipFill>
          <a:blip r:embed="rId2" cstate="print"/>
          <a:stretch>
            <a:fillRect/>
          </a:stretch>
        </p:blipFill>
        <p:spPr>
          <a:xfrm>
            <a:off x="4752786" y="1268760"/>
            <a:ext cx="3916009" cy="2592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Verloren</a:t>
            </a:r>
            <a:endParaRPr lang="nl-NL" dirty="0"/>
          </a:p>
        </p:txBody>
      </p:sp>
      <p:sp>
        <p:nvSpPr>
          <p:cNvPr id="3" name="Tijdelijke aanduiding voor inhoud 2"/>
          <p:cNvSpPr>
            <a:spLocks noGrp="1"/>
          </p:cNvSpPr>
          <p:nvPr>
            <p:ph sz="quarter" idx="1"/>
          </p:nvPr>
        </p:nvSpPr>
        <p:spPr/>
        <p:txBody>
          <a:bodyPr>
            <a:normAutofit fontScale="55000" lnSpcReduction="20000"/>
          </a:bodyPr>
          <a:lstStyle/>
          <a:p>
            <a:r>
              <a:rPr lang="en-US" sz="3800" dirty="0" err="1" smtClean="0"/>
              <a:t>Jezus</a:t>
            </a:r>
            <a:r>
              <a:rPr lang="en-US" sz="3800" dirty="0" smtClean="0"/>
              <a:t> is de </a:t>
            </a:r>
            <a:r>
              <a:rPr lang="en-US" sz="3800" dirty="0" err="1" smtClean="0"/>
              <a:t>Zaligmaker</a:t>
            </a:r>
            <a:r>
              <a:rPr lang="en-US" sz="3800" dirty="0" smtClean="0"/>
              <a:t> die </a:t>
            </a:r>
            <a:r>
              <a:rPr lang="en-US" sz="3800" dirty="0" err="1" smtClean="0"/>
              <a:t>zoekt</a:t>
            </a:r>
            <a:r>
              <a:rPr lang="en-US" sz="3800" dirty="0" smtClean="0"/>
              <a:t> </a:t>
            </a:r>
            <a:r>
              <a:rPr lang="en-US" sz="3800" dirty="0" err="1" smtClean="0"/>
              <a:t>wat</a:t>
            </a:r>
            <a:r>
              <a:rPr lang="en-US" sz="3800" dirty="0" smtClean="0"/>
              <a:t> </a:t>
            </a:r>
            <a:r>
              <a:rPr lang="en-US" sz="3800" i="1" dirty="0" err="1" smtClean="0"/>
              <a:t>verloren</a:t>
            </a:r>
            <a:r>
              <a:rPr lang="en-US" sz="3800" dirty="0" smtClean="0"/>
              <a:t> was.</a:t>
            </a:r>
          </a:p>
          <a:p>
            <a:endParaRPr lang="en-US" sz="3800" dirty="0" smtClean="0"/>
          </a:p>
          <a:p>
            <a:r>
              <a:rPr lang="en-US" sz="3800" dirty="0" smtClean="0"/>
              <a:t>Heel </a:t>
            </a:r>
            <a:r>
              <a:rPr lang="en-US" sz="3800" dirty="0" err="1" smtClean="0"/>
              <a:t>bekend</a:t>
            </a:r>
            <a:r>
              <a:rPr lang="en-US" sz="3800" dirty="0" smtClean="0"/>
              <a:t> </a:t>
            </a:r>
            <a:r>
              <a:rPr lang="en-US" sz="3800" dirty="0" err="1" smtClean="0"/>
              <a:t>zijn</a:t>
            </a:r>
            <a:r>
              <a:rPr lang="en-US" sz="3800" dirty="0" smtClean="0"/>
              <a:t> de </a:t>
            </a:r>
            <a:r>
              <a:rPr lang="en-US" sz="3800" dirty="0" err="1" smtClean="0"/>
              <a:t>drie</a:t>
            </a:r>
            <a:r>
              <a:rPr lang="en-US" sz="3800" dirty="0" smtClean="0"/>
              <a:t> </a:t>
            </a:r>
            <a:r>
              <a:rPr lang="en-US" sz="3800" dirty="0" err="1" smtClean="0"/>
              <a:t>gelijkenissen</a:t>
            </a:r>
            <a:r>
              <a:rPr lang="en-US" sz="3800" dirty="0" smtClean="0"/>
              <a:t> </a:t>
            </a:r>
            <a:r>
              <a:rPr lang="en-US" sz="3800" dirty="0" err="1" smtClean="0"/>
              <a:t>uit</a:t>
            </a:r>
            <a:r>
              <a:rPr lang="en-US" sz="3800" dirty="0" smtClean="0"/>
              <a:t> </a:t>
            </a:r>
            <a:r>
              <a:rPr lang="en-US" sz="3800" dirty="0" err="1" smtClean="0"/>
              <a:t>hoofdstuk</a:t>
            </a:r>
            <a:r>
              <a:rPr lang="en-US" sz="3800" dirty="0" smtClean="0"/>
              <a:t> 15:</a:t>
            </a:r>
          </a:p>
          <a:p>
            <a:pPr lvl="1"/>
            <a:r>
              <a:rPr lang="en-US" sz="3500" dirty="0" err="1" smtClean="0"/>
              <a:t>verloren</a:t>
            </a:r>
            <a:r>
              <a:rPr lang="en-US" sz="3500" dirty="0" smtClean="0"/>
              <a:t> </a:t>
            </a:r>
            <a:r>
              <a:rPr lang="en-US" sz="3500" dirty="0" err="1" smtClean="0"/>
              <a:t>schaap</a:t>
            </a:r>
            <a:r>
              <a:rPr lang="en-US" sz="3500" dirty="0" smtClean="0"/>
              <a:t> </a:t>
            </a:r>
          </a:p>
          <a:p>
            <a:pPr lvl="1"/>
            <a:r>
              <a:rPr lang="en-US" sz="3500" dirty="0" err="1" smtClean="0"/>
              <a:t>verloren</a:t>
            </a:r>
            <a:r>
              <a:rPr lang="en-US" sz="3500" dirty="0" smtClean="0"/>
              <a:t> penning</a:t>
            </a:r>
          </a:p>
          <a:p>
            <a:pPr lvl="1"/>
            <a:r>
              <a:rPr lang="en-US" sz="3500" dirty="0" err="1" smtClean="0"/>
              <a:t>verloren</a:t>
            </a:r>
            <a:r>
              <a:rPr lang="en-US" sz="3500" dirty="0" smtClean="0"/>
              <a:t> zoon</a:t>
            </a:r>
          </a:p>
          <a:p>
            <a:pPr lvl="2"/>
            <a:r>
              <a:rPr lang="en-US" sz="3200" dirty="0" smtClean="0"/>
              <a:t>‘…</a:t>
            </a:r>
            <a:r>
              <a:rPr lang="en-US" sz="3200" dirty="0" err="1" smtClean="0"/>
              <a:t>hij</a:t>
            </a:r>
            <a:r>
              <a:rPr lang="en-US" sz="3200" dirty="0" smtClean="0"/>
              <a:t> was </a:t>
            </a:r>
            <a:r>
              <a:rPr lang="en-US" sz="3200" dirty="0" err="1" smtClean="0"/>
              <a:t>verloren</a:t>
            </a:r>
            <a:r>
              <a:rPr lang="en-US" sz="3200" dirty="0" smtClean="0"/>
              <a:t> en is </a:t>
            </a:r>
            <a:r>
              <a:rPr lang="en-US" sz="3200" dirty="0" err="1" smtClean="0"/>
              <a:t>gevonden</a:t>
            </a:r>
            <a:r>
              <a:rPr lang="en-US" sz="3200" dirty="0" smtClean="0"/>
              <a:t>’ (vs. 24).</a:t>
            </a:r>
          </a:p>
          <a:p>
            <a:pPr lvl="1">
              <a:buNone/>
            </a:pPr>
            <a:endParaRPr lang="en-US" sz="3500" dirty="0" smtClean="0"/>
          </a:p>
          <a:p>
            <a:r>
              <a:rPr lang="en-US" sz="3800" dirty="0" smtClean="0"/>
              <a:t>‘</a:t>
            </a:r>
            <a:r>
              <a:rPr lang="en-US" sz="3800" dirty="0" err="1" smtClean="0"/>
              <a:t>Zaligmaken</a:t>
            </a:r>
            <a:r>
              <a:rPr lang="en-US" sz="3800" dirty="0" smtClean="0"/>
              <a:t>’ (redden) is </a:t>
            </a:r>
            <a:r>
              <a:rPr lang="en-US" sz="3800" dirty="0" err="1" smtClean="0"/>
              <a:t>een</a:t>
            </a:r>
            <a:r>
              <a:rPr lang="en-US" sz="3800" dirty="0" smtClean="0"/>
              <a:t> </a:t>
            </a:r>
            <a:r>
              <a:rPr lang="en-US" sz="3800" dirty="0" err="1" smtClean="0"/>
              <a:t>kernwoord</a:t>
            </a:r>
            <a:r>
              <a:rPr lang="en-US" sz="3800" dirty="0" smtClean="0"/>
              <a:t> </a:t>
            </a:r>
            <a:r>
              <a:rPr lang="en-US" sz="3800" dirty="0" err="1" smtClean="0"/>
              <a:t>bij</a:t>
            </a:r>
            <a:r>
              <a:rPr lang="en-US" sz="3800" dirty="0" smtClean="0"/>
              <a:t> Lukas.</a:t>
            </a:r>
          </a:p>
          <a:p>
            <a:pPr lvl="1"/>
            <a:r>
              <a:rPr lang="en-US" sz="3800" dirty="0" smtClean="0"/>
              <a:t>15x ‘</a:t>
            </a:r>
            <a:r>
              <a:rPr lang="en-US" sz="3800" dirty="0" err="1" smtClean="0"/>
              <a:t>zaligmaken</a:t>
            </a:r>
            <a:r>
              <a:rPr lang="en-US" sz="3800" dirty="0" smtClean="0"/>
              <a:t>’</a:t>
            </a:r>
          </a:p>
          <a:p>
            <a:pPr lvl="1"/>
            <a:r>
              <a:rPr lang="en-US" sz="3800" dirty="0" smtClean="0"/>
              <a:t>6x ‘</a:t>
            </a:r>
            <a:r>
              <a:rPr lang="en-US" sz="3800" dirty="0" err="1" smtClean="0"/>
              <a:t>zaligheid</a:t>
            </a:r>
            <a:r>
              <a:rPr lang="en-US" sz="3800" dirty="0" smtClean="0"/>
              <a:t>’</a:t>
            </a:r>
          </a:p>
          <a:p>
            <a:pPr lvl="1"/>
            <a:r>
              <a:rPr lang="en-US" sz="3800" dirty="0" smtClean="0"/>
              <a:t>2x ‘</a:t>
            </a:r>
            <a:r>
              <a:rPr lang="en-US" sz="3800" dirty="0" err="1" smtClean="0"/>
              <a:t>Zaligmaker</a:t>
            </a:r>
            <a:r>
              <a:rPr lang="en-US" sz="3800" dirty="0" smtClean="0"/>
              <a:t>’</a:t>
            </a:r>
          </a:p>
          <a:p>
            <a:pPr lvl="1"/>
            <a:endParaRPr lang="en-US" sz="3800" dirty="0" smtClean="0"/>
          </a:p>
          <a:p>
            <a:pPr lvl="1">
              <a:buNone/>
            </a:pPr>
            <a:endParaRPr lang="nl-NL" sz="3800" dirty="0" smtClean="0"/>
          </a:p>
          <a:p>
            <a:endParaRPr lang="nl-NL" dirty="0"/>
          </a:p>
        </p:txBody>
      </p:sp>
      <p:sp>
        <p:nvSpPr>
          <p:cNvPr id="4" name="Tijdelijke aanduiding voor inhoud 3"/>
          <p:cNvSpPr>
            <a:spLocks noGrp="1"/>
          </p:cNvSpPr>
          <p:nvPr>
            <p:ph sz="quarter" idx="2"/>
          </p:nvPr>
        </p:nvSpPr>
        <p:spPr/>
        <p:txBody>
          <a:bodyPr>
            <a:noAutofit/>
          </a:bodyPr>
          <a:lstStyle/>
          <a:p>
            <a:r>
              <a:rPr lang="en-US" sz="1600" dirty="0" err="1" smtClean="0"/>
              <a:t>Bij</a:t>
            </a:r>
            <a:r>
              <a:rPr lang="en-US" sz="1600" dirty="0" smtClean="0"/>
              <a:t> de ‘</a:t>
            </a:r>
            <a:r>
              <a:rPr lang="en-US" sz="1600" dirty="0" err="1" smtClean="0"/>
              <a:t>redding</a:t>
            </a:r>
            <a:r>
              <a:rPr lang="en-US" sz="1600" dirty="0" smtClean="0"/>
              <a:t>’ van </a:t>
            </a:r>
            <a:r>
              <a:rPr lang="en-US" sz="1600" dirty="0" err="1" smtClean="0"/>
              <a:t>Zacheüs</a:t>
            </a:r>
            <a:r>
              <a:rPr lang="en-US" sz="1600" dirty="0" smtClean="0"/>
              <a:t> </a:t>
            </a:r>
            <a:r>
              <a:rPr lang="en-US" sz="1600" dirty="0" err="1" smtClean="0"/>
              <a:t>zegt</a:t>
            </a:r>
            <a:r>
              <a:rPr lang="en-US" sz="1600" dirty="0" smtClean="0"/>
              <a:t> </a:t>
            </a:r>
            <a:r>
              <a:rPr lang="en-US" sz="1600" dirty="0" err="1" smtClean="0"/>
              <a:t>Jezus</a:t>
            </a:r>
            <a:r>
              <a:rPr lang="en-US" sz="1600" dirty="0" smtClean="0"/>
              <a:t>:</a:t>
            </a:r>
            <a:endParaRPr lang="nl-NL" sz="1600" dirty="0" smtClean="0"/>
          </a:p>
          <a:p>
            <a:pPr lvl="1"/>
            <a:r>
              <a:rPr lang="nl-NL" sz="1300" b="1" dirty="0" smtClean="0"/>
              <a:t>9 </a:t>
            </a:r>
            <a:r>
              <a:rPr lang="nl-NL" sz="1300" dirty="0" smtClean="0"/>
              <a:t>Toen zei Jezus tegen hem: Heden is dit huis zaligheid ten deel gevallen, omdat ook  deze een zoon van Abraham is.</a:t>
            </a:r>
            <a:r>
              <a:rPr lang="nl-NL" sz="1300" b="1" dirty="0" smtClean="0"/>
              <a:t> 10 </a:t>
            </a:r>
            <a:r>
              <a:rPr lang="nl-NL" sz="1300" dirty="0" smtClean="0"/>
              <a:t> </a:t>
            </a:r>
            <a:r>
              <a:rPr lang="nl-NL" sz="1300" i="1" dirty="0" smtClean="0"/>
              <a:t>Want de Zoon des mensen is gekomen om te zoeken en zalig te maken wat verloren is.</a:t>
            </a:r>
            <a:endParaRPr lang="nl-NL" sz="1300" i="1" dirty="0"/>
          </a:p>
        </p:txBody>
      </p:sp>
      <p:pic>
        <p:nvPicPr>
          <p:cNvPr id="5" name="Afbeelding 4" descr="jezusgoedeherder.jpg"/>
          <p:cNvPicPr>
            <a:picLocks noChangeAspect="1"/>
          </p:cNvPicPr>
          <p:nvPr/>
        </p:nvPicPr>
        <p:blipFill>
          <a:blip r:embed="rId2" cstate="print"/>
          <a:stretch>
            <a:fillRect/>
          </a:stretch>
        </p:blipFill>
        <p:spPr>
          <a:xfrm>
            <a:off x="4499992" y="3429000"/>
            <a:ext cx="3428319" cy="2567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additive="base">
                                        <p:cTn id="7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Heidenen</a:t>
            </a:r>
            <a:endParaRPr lang="nl-NL" dirty="0"/>
          </a:p>
        </p:txBody>
      </p:sp>
      <p:sp>
        <p:nvSpPr>
          <p:cNvPr id="3" name="Tijdelijke aanduiding voor inhoud 2"/>
          <p:cNvSpPr>
            <a:spLocks noGrp="1"/>
          </p:cNvSpPr>
          <p:nvPr>
            <p:ph sz="quarter" idx="1"/>
          </p:nvPr>
        </p:nvSpPr>
        <p:spPr/>
        <p:txBody>
          <a:bodyPr/>
          <a:lstStyle/>
          <a:p>
            <a:r>
              <a:rPr lang="en-US" dirty="0" smtClean="0"/>
              <a:t>De ‘</a:t>
            </a:r>
            <a:r>
              <a:rPr lang="en-US" dirty="0" err="1" smtClean="0"/>
              <a:t>zaligheid</a:t>
            </a:r>
            <a:r>
              <a:rPr lang="en-US" dirty="0" smtClean="0"/>
              <a:t>’ die </a:t>
            </a:r>
            <a:r>
              <a:rPr lang="en-US" dirty="0" err="1" smtClean="0"/>
              <a:t>Jezus</a:t>
            </a:r>
            <a:r>
              <a:rPr lang="en-US" dirty="0" smtClean="0"/>
              <a:t> </a:t>
            </a:r>
            <a:r>
              <a:rPr lang="en-US" dirty="0" err="1" smtClean="0"/>
              <a:t>biedt</a:t>
            </a:r>
            <a:r>
              <a:rPr lang="en-US" dirty="0" smtClean="0"/>
              <a:t> is </a:t>
            </a:r>
            <a:r>
              <a:rPr lang="en-US" dirty="0" err="1" smtClean="0"/>
              <a:t>voor</a:t>
            </a:r>
            <a:r>
              <a:rPr lang="en-US" dirty="0" smtClean="0"/>
              <a:t> </a:t>
            </a:r>
            <a:r>
              <a:rPr lang="en-US" dirty="0" err="1" smtClean="0"/>
              <a:t>allen</a:t>
            </a:r>
            <a:r>
              <a:rPr lang="en-US" dirty="0" smtClean="0"/>
              <a:t>, </a:t>
            </a:r>
            <a:r>
              <a:rPr lang="en-US" dirty="0" err="1" smtClean="0"/>
              <a:t>ook</a:t>
            </a:r>
            <a:r>
              <a:rPr lang="en-US" dirty="0" smtClean="0"/>
              <a:t> </a:t>
            </a:r>
            <a:r>
              <a:rPr lang="en-US" dirty="0" err="1" smtClean="0"/>
              <a:t>voor</a:t>
            </a:r>
            <a:r>
              <a:rPr lang="en-US" dirty="0" smtClean="0"/>
              <a:t> </a:t>
            </a:r>
            <a:r>
              <a:rPr lang="en-US" dirty="0" err="1" smtClean="0"/>
              <a:t>heidenen</a:t>
            </a:r>
            <a:r>
              <a:rPr lang="en-US" dirty="0" smtClean="0"/>
              <a:t>.</a:t>
            </a:r>
          </a:p>
          <a:p>
            <a:pPr lvl="1"/>
            <a:r>
              <a:rPr lang="en-US" dirty="0" err="1" smtClean="0"/>
              <a:t>Jezus</a:t>
            </a:r>
            <a:r>
              <a:rPr lang="en-US" dirty="0" smtClean="0"/>
              <a:t> is ‘</a:t>
            </a:r>
            <a:r>
              <a:rPr lang="en-US" dirty="0" err="1" smtClean="0"/>
              <a:t>een</a:t>
            </a:r>
            <a:r>
              <a:rPr lang="en-US" dirty="0" smtClean="0"/>
              <a:t> </a:t>
            </a:r>
            <a:r>
              <a:rPr lang="en-US" dirty="0" err="1" smtClean="0"/>
              <a:t>licht</a:t>
            </a:r>
            <a:r>
              <a:rPr lang="en-US" dirty="0" smtClean="0"/>
              <a:t> </a:t>
            </a:r>
            <a:r>
              <a:rPr lang="en-US" dirty="0" err="1" smtClean="0"/>
              <a:t>om</a:t>
            </a:r>
            <a:r>
              <a:rPr lang="en-US" dirty="0" smtClean="0"/>
              <a:t> de </a:t>
            </a:r>
            <a:r>
              <a:rPr lang="en-US" dirty="0" err="1" smtClean="0"/>
              <a:t>heidenen</a:t>
            </a:r>
            <a:r>
              <a:rPr lang="en-US" dirty="0" smtClean="0"/>
              <a:t> </a:t>
            </a:r>
            <a:r>
              <a:rPr lang="en-US" dirty="0" err="1" smtClean="0"/>
              <a:t>te</a:t>
            </a:r>
            <a:r>
              <a:rPr lang="en-US" dirty="0" smtClean="0"/>
              <a:t> </a:t>
            </a:r>
            <a:r>
              <a:rPr lang="en-US" dirty="0" err="1" smtClean="0"/>
              <a:t>verlichten</a:t>
            </a:r>
            <a:r>
              <a:rPr lang="en-US" dirty="0" smtClean="0"/>
              <a:t>’ (</a:t>
            </a:r>
            <a:r>
              <a:rPr lang="en-US" dirty="0" err="1" smtClean="0"/>
              <a:t>Luk</a:t>
            </a:r>
            <a:r>
              <a:rPr lang="en-US" dirty="0" smtClean="0"/>
              <a:t> 2: 32).</a:t>
            </a:r>
          </a:p>
          <a:p>
            <a:pPr lvl="1"/>
            <a:r>
              <a:rPr lang="en-US" dirty="0" smtClean="0"/>
              <a:t>Anders </a:t>
            </a:r>
            <a:r>
              <a:rPr lang="en-US" dirty="0" err="1" smtClean="0"/>
              <a:t>dan</a:t>
            </a:r>
            <a:r>
              <a:rPr lang="en-US" dirty="0" smtClean="0"/>
              <a:t> </a:t>
            </a:r>
            <a:r>
              <a:rPr lang="en-US" dirty="0" err="1" smtClean="0"/>
              <a:t>Mattheüs</a:t>
            </a:r>
            <a:r>
              <a:rPr lang="en-US" dirty="0" smtClean="0"/>
              <a:t> </a:t>
            </a:r>
            <a:r>
              <a:rPr lang="en-US" dirty="0" err="1" smtClean="0"/>
              <a:t>herleidt</a:t>
            </a:r>
            <a:r>
              <a:rPr lang="en-US" dirty="0" smtClean="0"/>
              <a:t> Lukas </a:t>
            </a:r>
            <a:r>
              <a:rPr lang="en-US" dirty="0" err="1" smtClean="0"/>
              <a:t>Jezus</a:t>
            </a:r>
            <a:r>
              <a:rPr lang="en-US" dirty="0" smtClean="0"/>
              <a:t>’ </a:t>
            </a:r>
            <a:r>
              <a:rPr lang="en-US" dirty="0" err="1" smtClean="0"/>
              <a:t>stamboom</a:t>
            </a:r>
            <a:r>
              <a:rPr lang="en-US" dirty="0" smtClean="0"/>
              <a:t> tot Adam (3: 38).</a:t>
            </a:r>
          </a:p>
          <a:p>
            <a:pPr lvl="1"/>
            <a:r>
              <a:rPr lang="en-US" dirty="0" err="1" smtClean="0"/>
              <a:t>Vergelijk</a:t>
            </a:r>
            <a:r>
              <a:rPr lang="en-US" dirty="0" smtClean="0"/>
              <a:t> Mark. 3: 2 en 3 met Lukas 3: 6. </a:t>
            </a:r>
          </a:p>
          <a:p>
            <a:endParaRPr lang="nl-NL" dirty="0"/>
          </a:p>
        </p:txBody>
      </p:sp>
      <p:pic>
        <p:nvPicPr>
          <p:cNvPr id="7" name="Tijdelijke aanduiding voor inhoud 6" descr="simeon.jpg"/>
          <p:cNvPicPr>
            <a:picLocks noGrp="1" noChangeAspect="1"/>
          </p:cNvPicPr>
          <p:nvPr>
            <p:ph sz="quarter" idx="2"/>
          </p:nvPr>
        </p:nvPicPr>
        <p:blipFill>
          <a:blip r:embed="rId2" cstate="print"/>
          <a:stretch>
            <a:fillRect/>
          </a:stretch>
        </p:blipFill>
        <p:spPr>
          <a:xfrm>
            <a:off x="4861326" y="1216025"/>
            <a:ext cx="3583772" cy="4937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sp>
        <p:nvSpPr>
          <p:cNvPr id="3" name="Tijdelijke aanduiding voor inhoud 2"/>
          <p:cNvSpPr>
            <a:spLocks noGrp="1"/>
          </p:cNvSpPr>
          <p:nvPr>
            <p:ph sz="quarter" idx="1"/>
          </p:nvPr>
        </p:nvSpPr>
        <p:spPr/>
        <p:txBody>
          <a:bodyPr>
            <a:normAutofit fontScale="92500" lnSpcReduction="10000"/>
          </a:bodyPr>
          <a:lstStyle/>
          <a:p>
            <a:r>
              <a:rPr lang="en-US" dirty="0" smtClean="0"/>
              <a:t>Lukas </a:t>
            </a:r>
            <a:r>
              <a:rPr lang="en-US" dirty="0" err="1" smtClean="0"/>
              <a:t>vraagt</a:t>
            </a:r>
            <a:r>
              <a:rPr lang="en-US" dirty="0" smtClean="0"/>
              <a:t> </a:t>
            </a:r>
            <a:r>
              <a:rPr lang="en-US" dirty="0" err="1" smtClean="0"/>
              <a:t>bijzondere</a:t>
            </a:r>
            <a:r>
              <a:rPr lang="en-US" dirty="0" smtClean="0"/>
              <a:t> </a:t>
            </a:r>
            <a:r>
              <a:rPr lang="en-US" dirty="0" err="1" smtClean="0"/>
              <a:t>aandacht</a:t>
            </a:r>
            <a:r>
              <a:rPr lang="en-US" dirty="0" smtClean="0"/>
              <a:t> </a:t>
            </a:r>
            <a:r>
              <a:rPr lang="en-US" dirty="0" err="1" smtClean="0"/>
              <a:t>voor</a:t>
            </a:r>
            <a:r>
              <a:rPr lang="en-US" dirty="0" smtClean="0"/>
              <a:t> </a:t>
            </a:r>
            <a:r>
              <a:rPr lang="en-US" dirty="0" err="1" smtClean="0"/>
              <a:t>Jezus</a:t>
            </a:r>
            <a:r>
              <a:rPr lang="en-US" dirty="0" smtClean="0"/>
              <a:t>’ </a:t>
            </a:r>
            <a:r>
              <a:rPr lang="en-US" dirty="0" err="1" smtClean="0"/>
              <a:t>compassie</a:t>
            </a:r>
            <a:r>
              <a:rPr lang="en-US" dirty="0" smtClean="0"/>
              <a:t> met </a:t>
            </a:r>
            <a:r>
              <a:rPr lang="en-US" dirty="0" err="1" smtClean="0"/>
              <a:t>mensen</a:t>
            </a:r>
            <a:r>
              <a:rPr lang="en-US" dirty="0" smtClean="0"/>
              <a:t> met minder </a:t>
            </a:r>
            <a:r>
              <a:rPr lang="en-US" dirty="0" err="1" smtClean="0"/>
              <a:t>aanzien</a:t>
            </a:r>
            <a:r>
              <a:rPr lang="en-US" dirty="0" smtClean="0"/>
              <a:t> in de </a:t>
            </a:r>
            <a:r>
              <a:rPr lang="en-US" dirty="0" err="1" smtClean="0"/>
              <a:t>toenmalige</a:t>
            </a:r>
            <a:r>
              <a:rPr lang="en-US" dirty="0" smtClean="0"/>
              <a:t> </a:t>
            </a:r>
            <a:r>
              <a:rPr lang="en-US" dirty="0" err="1" smtClean="0"/>
              <a:t>samenleving</a:t>
            </a:r>
            <a:r>
              <a:rPr lang="en-US" dirty="0" smtClean="0"/>
              <a:t>.</a:t>
            </a:r>
          </a:p>
          <a:p>
            <a:r>
              <a:rPr lang="en-US" dirty="0" err="1" smtClean="0"/>
              <a:t>Vrouwen</a:t>
            </a:r>
            <a:endParaRPr lang="en-US" dirty="0" smtClean="0"/>
          </a:p>
          <a:p>
            <a:pPr lvl="2"/>
            <a:r>
              <a:rPr lang="en-US" dirty="0" err="1" smtClean="0"/>
              <a:t>Rond</a:t>
            </a:r>
            <a:r>
              <a:rPr lang="en-US" dirty="0" smtClean="0"/>
              <a:t> </a:t>
            </a:r>
            <a:r>
              <a:rPr lang="en-US" dirty="0" err="1" smtClean="0"/>
              <a:t>Jezus</a:t>
            </a:r>
            <a:r>
              <a:rPr lang="en-US" dirty="0" smtClean="0"/>
              <a:t>’ </a:t>
            </a:r>
            <a:r>
              <a:rPr lang="en-US" dirty="0" err="1" smtClean="0"/>
              <a:t>geboorte</a:t>
            </a:r>
            <a:r>
              <a:rPr lang="en-US" dirty="0" smtClean="0"/>
              <a:t>: Maria, Elizabeth, Anna</a:t>
            </a:r>
          </a:p>
          <a:p>
            <a:pPr lvl="2"/>
            <a:r>
              <a:rPr lang="en-US" dirty="0" err="1" smtClean="0"/>
              <a:t>Zie</a:t>
            </a:r>
            <a:r>
              <a:rPr lang="en-US" dirty="0" smtClean="0"/>
              <a:t> 7: 11; 7: 37-50; 13: 11</a:t>
            </a:r>
          </a:p>
          <a:p>
            <a:pPr lvl="2"/>
            <a:r>
              <a:rPr lang="en-US" dirty="0" err="1" smtClean="0"/>
              <a:t>Bijzonder</a:t>
            </a:r>
            <a:r>
              <a:rPr lang="en-US" dirty="0" smtClean="0"/>
              <a:t> is </a:t>
            </a:r>
            <a:r>
              <a:rPr lang="en-US" dirty="0" err="1" smtClean="0"/>
              <a:t>ook</a:t>
            </a:r>
            <a:r>
              <a:rPr lang="en-US" dirty="0" smtClean="0"/>
              <a:t> 10: 38 vv.</a:t>
            </a:r>
          </a:p>
          <a:p>
            <a:pPr lvl="2"/>
            <a:r>
              <a:rPr lang="en-US" dirty="0" err="1" smtClean="0"/>
              <a:t>Jezus</a:t>
            </a:r>
            <a:r>
              <a:rPr lang="en-US" dirty="0" smtClean="0"/>
              <a:t> </a:t>
            </a:r>
            <a:r>
              <a:rPr lang="en-US" dirty="0" err="1" smtClean="0"/>
              <a:t>werd</a:t>
            </a:r>
            <a:r>
              <a:rPr lang="en-US" dirty="0" smtClean="0"/>
              <a:t> door </a:t>
            </a:r>
            <a:r>
              <a:rPr lang="en-US" dirty="0" err="1" smtClean="0"/>
              <a:t>vrouwen</a:t>
            </a:r>
            <a:r>
              <a:rPr lang="en-US" dirty="0" smtClean="0"/>
              <a:t> </a:t>
            </a:r>
            <a:r>
              <a:rPr lang="en-US" dirty="0" err="1" smtClean="0"/>
              <a:t>onderhouden</a:t>
            </a:r>
            <a:r>
              <a:rPr lang="en-US" dirty="0" smtClean="0"/>
              <a:t> (8: 1-3)</a:t>
            </a:r>
          </a:p>
          <a:p>
            <a:pPr lvl="2"/>
            <a:r>
              <a:rPr lang="en-US" dirty="0" smtClean="0"/>
              <a:t>‘</a:t>
            </a:r>
            <a:r>
              <a:rPr lang="en-US" dirty="0" err="1" smtClean="0"/>
              <a:t>evenwicht</a:t>
            </a:r>
            <a:r>
              <a:rPr lang="en-US" dirty="0" smtClean="0"/>
              <a:t>’ in de </a:t>
            </a:r>
            <a:r>
              <a:rPr lang="en-US" dirty="0" err="1" smtClean="0"/>
              <a:t>gelijkenissen</a:t>
            </a:r>
            <a:r>
              <a:rPr lang="en-US" dirty="0" smtClean="0"/>
              <a:t>: </a:t>
            </a:r>
            <a:r>
              <a:rPr lang="en-US" dirty="0" err="1" smtClean="0"/>
              <a:t>verloren</a:t>
            </a:r>
            <a:r>
              <a:rPr lang="en-US" dirty="0" smtClean="0"/>
              <a:t> </a:t>
            </a:r>
            <a:r>
              <a:rPr lang="en-US" dirty="0" err="1" smtClean="0"/>
              <a:t>schaap</a:t>
            </a:r>
            <a:r>
              <a:rPr lang="en-US" dirty="0" smtClean="0"/>
              <a:t>, </a:t>
            </a:r>
            <a:r>
              <a:rPr lang="en-US" dirty="0" err="1" smtClean="0"/>
              <a:t>verloren</a:t>
            </a:r>
            <a:r>
              <a:rPr lang="en-US" dirty="0" smtClean="0"/>
              <a:t> penning.  </a:t>
            </a:r>
            <a:endParaRPr lang="nl-NL" dirty="0" smtClean="0"/>
          </a:p>
          <a:p>
            <a:endParaRPr lang="en-US" dirty="0" smtClean="0"/>
          </a:p>
        </p:txBody>
      </p:sp>
      <p:pic>
        <p:nvPicPr>
          <p:cNvPr id="5" name="Tijdelijke aanduiding voor inhoud 4" descr="jezusmariamartha.jpg"/>
          <p:cNvPicPr>
            <a:picLocks noGrp="1" noChangeAspect="1"/>
          </p:cNvPicPr>
          <p:nvPr>
            <p:ph sz="quarter" idx="2"/>
          </p:nvPr>
        </p:nvPicPr>
        <p:blipFill>
          <a:blip r:embed="rId2" cstate="print"/>
          <a:stretch>
            <a:fillRect/>
          </a:stretch>
        </p:blipFill>
        <p:spPr>
          <a:xfrm>
            <a:off x="4572000" y="1268760"/>
            <a:ext cx="4041775" cy="316158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Armen</a:t>
            </a:r>
            <a:endParaRPr lang="nl-NL" dirty="0"/>
          </a:p>
        </p:txBody>
      </p:sp>
      <p:sp>
        <p:nvSpPr>
          <p:cNvPr id="3" name="Tijdelijke aanduiding voor inhoud 2"/>
          <p:cNvSpPr>
            <a:spLocks noGrp="1"/>
          </p:cNvSpPr>
          <p:nvPr>
            <p:ph sz="quarter" idx="1"/>
          </p:nvPr>
        </p:nvSpPr>
        <p:spPr/>
        <p:txBody>
          <a:bodyPr/>
          <a:lstStyle/>
          <a:p>
            <a:r>
              <a:rPr lang="en-US" dirty="0" err="1" smtClean="0"/>
              <a:t>Jezus</a:t>
            </a:r>
            <a:r>
              <a:rPr lang="en-US" dirty="0" smtClean="0"/>
              <a:t> </a:t>
            </a:r>
            <a:r>
              <a:rPr lang="en-US" dirty="0" err="1" smtClean="0"/>
              <a:t>komt</a:t>
            </a:r>
            <a:r>
              <a:rPr lang="en-US" dirty="0" smtClean="0"/>
              <a:t> </a:t>
            </a:r>
            <a:r>
              <a:rPr lang="en-US" dirty="0" err="1" smtClean="0"/>
              <a:t>zelf</a:t>
            </a:r>
            <a:r>
              <a:rPr lang="en-US" dirty="0" smtClean="0"/>
              <a:t> </a:t>
            </a:r>
            <a:r>
              <a:rPr lang="en-US" dirty="0" err="1" smtClean="0"/>
              <a:t>uit</a:t>
            </a:r>
            <a:r>
              <a:rPr lang="en-US" dirty="0" smtClean="0"/>
              <a:t> </a:t>
            </a:r>
            <a:r>
              <a:rPr lang="en-US" dirty="0" err="1" smtClean="0"/>
              <a:t>een</a:t>
            </a:r>
            <a:r>
              <a:rPr lang="en-US" dirty="0" smtClean="0"/>
              <a:t> arm milieu (2: 24).</a:t>
            </a:r>
          </a:p>
          <a:p>
            <a:r>
              <a:rPr lang="en-US" dirty="0" err="1" smtClean="0"/>
              <a:t>Hij</a:t>
            </a:r>
            <a:r>
              <a:rPr lang="en-US" dirty="0" smtClean="0"/>
              <a:t> is </a:t>
            </a:r>
            <a:r>
              <a:rPr lang="en-US" dirty="0" err="1" smtClean="0"/>
              <a:t>gezonden</a:t>
            </a:r>
            <a:r>
              <a:rPr lang="en-US" dirty="0" smtClean="0"/>
              <a:t> </a:t>
            </a:r>
            <a:r>
              <a:rPr lang="en-US" dirty="0" err="1" smtClean="0"/>
              <a:t>om</a:t>
            </a:r>
            <a:r>
              <a:rPr lang="en-US" dirty="0" smtClean="0"/>
              <a:t> ‘</a:t>
            </a:r>
            <a:r>
              <a:rPr lang="en-US" dirty="0" err="1" smtClean="0"/>
              <a:t>aan</a:t>
            </a:r>
            <a:r>
              <a:rPr lang="en-US" dirty="0" smtClean="0"/>
              <a:t> </a:t>
            </a:r>
            <a:r>
              <a:rPr lang="en-US" dirty="0" err="1" smtClean="0"/>
              <a:t>armen</a:t>
            </a:r>
            <a:r>
              <a:rPr lang="en-US" dirty="0" smtClean="0"/>
              <a:t> het </a:t>
            </a:r>
            <a:r>
              <a:rPr lang="en-US" dirty="0" err="1" smtClean="0"/>
              <a:t>evangelie</a:t>
            </a:r>
            <a:r>
              <a:rPr lang="en-US" dirty="0" smtClean="0"/>
              <a:t> </a:t>
            </a:r>
            <a:r>
              <a:rPr lang="en-US" dirty="0" err="1" smtClean="0"/>
              <a:t>te</a:t>
            </a:r>
            <a:r>
              <a:rPr lang="en-US" dirty="0" smtClean="0"/>
              <a:t> </a:t>
            </a:r>
            <a:r>
              <a:rPr lang="en-US" dirty="0" err="1" smtClean="0"/>
              <a:t>verkondigen</a:t>
            </a:r>
            <a:r>
              <a:rPr lang="en-US" dirty="0" smtClean="0"/>
              <a:t>’ (4: 18)</a:t>
            </a:r>
          </a:p>
          <a:p>
            <a:r>
              <a:rPr lang="en-US" dirty="0" err="1" smtClean="0"/>
              <a:t>Rijken</a:t>
            </a:r>
            <a:r>
              <a:rPr lang="en-US" dirty="0" smtClean="0"/>
              <a:t> </a:t>
            </a:r>
            <a:r>
              <a:rPr lang="en-US" dirty="0" err="1" smtClean="0"/>
              <a:t>moeten</a:t>
            </a:r>
            <a:r>
              <a:rPr lang="en-US" dirty="0" smtClean="0"/>
              <a:t> </a:t>
            </a:r>
            <a:r>
              <a:rPr lang="en-US" dirty="0" err="1" smtClean="0"/>
              <a:t>zorgen</a:t>
            </a:r>
            <a:r>
              <a:rPr lang="en-US" dirty="0" smtClean="0"/>
              <a:t> </a:t>
            </a:r>
            <a:r>
              <a:rPr lang="en-US" dirty="0" err="1" smtClean="0"/>
              <a:t>voor</a:t>
            </a:r>
            <a:r>
              <a:rPr lang="en-US" dirty="0" smtClean="0"/>
              <a:t> </a:t>
            </a:r>
            <a:r>
              <a:rPr lang="en-US" dirty="0" err="1" smtClean="0"/>
              <a:t>armen</a:t>
            </a:r>
            <a:r>
              <a:rPr lang="en-US" dirty="0" smtClean="0"/>
              <a:t>: 14: 12-14.</a:t>
            </a:r>
          </a:p>
          <a:p>
            <a:r>
              <a:rPr lang="en-US" dirty="0" err="1" smtClean="0"/>
              <a:t>Jezus</a:t>
            </a:r>
            <a:r>
              <a:rPr lang="en-US" dirty="0" smtClean="0"/>
              <a:t> </a:t>
            </a:r>
            <a:r>
              <a:rPr lang="en-US" dirty="0" err="1" smtClean="0"/>
              <a:t>waarschuwt</a:t>
            </a:r>
            <a:r>
              <a:rPr lang="en-US" dirty="0" smtClean="0"/>
              <a:t> </a:t>
            </a:r>
            <a:r>
              <a:rPr lang="en-US" dirty="0" err="1" smtClean="0"/>
              <a:t>voor</a:t>
            </a:r>
            <a:r>
              <a:rPr lang="en-US" dirty="0" smtClean="0"/>
              <a:t> het </a:t>
            </a:r>
            <a:r>
              <a:rPr lang="en-US" dirty="0" err="1" smtClean="0"/>
              <a:t>gevaar</a:t>
            </a:r>
            <a:r>
              <a:rPr lang="en-US" dirty="0" smtClean="0"/>
              <a:t> van </a:t>
            </a:r>
            <a:r>
              <a:rPr lang="en-US" dirty="0" err="1" smtClean="0"/>
              <a:t>rijkdom</a:t>
            </a:r>
            <a:r>
              <a:rPr lang="en-US" dirty="0" smtClean="0"/>
              <a:t>:</a:t>
            </a:r>
          </a:p>
          <a:p>
            <a:pPr lvl="1"/>
            <a:r>
              <a:rPr lang="en-US" dirty="0" smtClean="0"/>
              <a:t>6: 24; 12: 16-21; </a:t>
            </a:r>
          </a:p>
          <a:p>
            <a:pPr lvl="1"/>
            <a:endParaRPr lang="nl-NL" dirty="0"/>
          </a:p>
        </p:txBody>
      </p:sp>
      <p:pic>
        <p:nvPicPr>
          <p:cNvPr id="5" name="Tijdelijke aanduiding voor inhoud 4" descr="armoede.jpg"/>
          <p:cNvPicPr>
            <a:picLocks noGrp="1" noChangeAspect="1"/>
          </p:cNvPicPr>
          <p:nvPr>
            <p:ph sz="quarter" idx="2"/>
          </p:nvPr>
        </p:nvPicPr>
        <p:blipFill>
          <a:blip r:embed="rId2" cstate="print"/>
          <a:stretch>
            <a:fillRect/>
          </a:stretch>
        </p:blipFill>
        <p:spPr>
          <a:xfrm>
            <a:off x="4788024" y="1772816"/>
            <a:ext cx="3607303" cy="216438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Dubieuze</a:t>
            </a:r>
            <a:r>
              <a:rPr lang="en-US" dirty="0" smtClean="0"/>
              <a:t> types…					</a:t>
            </a:r>
            <a:endParaRPr lang="nl-NL" dirty="0"/>
          </a:p>
        </p:txBody>
      </p:sp>
      <p:sp>
        <p:nvSpPr>
          <p:cNvPr id="3" name="Tijdelijke aanduiding voor inhoud 2"/>
          <p:cNvSpPr>
            <a:spLocks noGrp="1"/>
          </p:cNvSpPr>
          <p:nvPr>
            <p:ph sz="quarter" idx="1"/>
          </p:nvPr>
        </p:nvSpPr>
        <p:spPr/>
        <p:txBody>
          <a:bodyPr/>
          <a:lstStyle/>
          <a:p>
            <a:r>
              <a:rPr lang="en-US" dirty="0" smtClean="0"/>
              <a:t>Lukas </a:t>
            </a:r>
            <a:r>
              <a:rPr lang="en-US" dirty="0" err="1" smtClean="0"/>
              <a:t>vraagt</a:t>
            </a:r>
            <a:r>
              <a:rPr lang="en-US" dirty="0" smtClean="0"/>
              <a:t> </a:t>
            </a:r>
            <a:r>
              <a:rPr lang="en-US" dirty="0" err="1" smtClean="0"/>
              <a:t>aandacht</a:t>
            </a:r>
            <a:r>
              <a:rPr lang="en-US" dirty="0" smtClean="0"/>
              <a:t> </a:t>
            </a:r>
            <a:r>
              <a:rPr lang="en-US" dirty="0" err="1" smtClean="0"/>
              <a:t>voor</a:t>
            </a:r>
            <a:r>
              <a:rPr lang="en-US" dirty="0" smtClean="0"/>
              <a:t>…</a:t>
            </a:r>
          </a:p>
          <a:p>
            <a:pPr lvl="1"/>
            <a:r>
              <a:rPr lang="en-US" dirty="0" smtClean="0"/>
              <a:t>…herders (2: 8-20)</a:t>
            </a:r>
          </a:p>
          <a:p>
            <a:pPr lvl="1"/>
            <a:r>
              <a:rPr lang="en-US" dirty="0" smtClean="0"/>
              <a:t>…</a:t>
            </a:r>
            <a:r>
              <a:rPr lang="en-US" dirty="0" err="1" smtClean="0"/>
              <a:t>tollenaars</a:t>
            </a:r>
            <a:r>
              <a:rPr lang="en-US" dirty="0" smtClean="0"/>
              <a:t> en </a:t>
            </a:r>
            <a:r>
              <a:rPr lang="en-US" dirty="0" err="1" smtClean="0"/>
              <a:t>zondaars</a:t>
            </a:r>
            <a:r>
              <a:rPr lang="en-US" dirty="0" smtClean="0"/>
              <a:t> (5: 30)</a:t>
            </a:r>
          </a:p>
          <a:p>
            <a:pPr lvl="1"/>
            <a:r>
              <a:rPr lang="en-US" dirty="0" smtClean="0"/>
              <a:t>…de </a:t>
            </a:r>
            <a:r>
              <a:rPr lang="en-US" dirty="0" err="1" smtClean="0"/>
              <a:t>zondige</a:t>
            </a:r>
            <a:r>
              <a:rPr lang="en-US" dirty="0" smtClean="0"/>
              <a:t> </a:t>
            </a:r>
            <a:r>
              <a:rPr lang="en-US" dirty="0" err="1" smtClean="0"/>
              <a:t>vrouw</a:t>
            </a:r>
            <a:r>
              <a:rPr lang="en-US" dirty="0" smtClean="0"/>
              <a:t> (7: 37-50)</a:t>
            </a:r>
          </a:p>
          <a:p>
            <a:pPr lvl="1"/>
            <a:r>
              <a:rPr lang="en-US" dirty="0" smtClean="0"/>
              <a:t>…de </a:t>
            </a:r>
            <a:r>
              <a:rPr lang="en-US" dirty="0" err="1" smtClean="0"/>
              <a:t>gelijkenis</a:t>
            </a:r>
            <a:r>
              <a:rPr lang="en-US" dirty="0" smtClean="0"/>
              <a:t> van de </a:t>
            </a:r>
            <a:r>
              <a:rPr lang="en-US" dirty="0" err="1" smtClean="0"/>
              <a:t>tollenaar</a:t>
            </a:r>
            <a:r>
              <a:rPr lang="en-US" dirty="0" smtClean="0"/>
              <a:t> en de </a:t>
            </a:r>
            <a:r>
              <a:rPr lang="en-US" dirty="0" err="1" smtClean="0"/>
              <a:t>farizee</a:t>
            </a:r>
            <a:r>
              <a:rPr lang="nl-NL" dirty="0" err="1" smtClean="0"/>
              <a:t>ër</a:t>
            </a:r>
            <a:r>
              <a:rPr lang="nl-NL" dirty="0" smtClean="0"/>
              <a:t>. </a:t>
            </a:r>
          </a:p>
          <a:p>
            <a:pPr lvl="1"/>
            <a:endParaRPr lang="en-US" dirty="0" smtClean="0"/>
          </a:p>
        </p:txBody>
      </p:sp>
      <p:sp>
        <p:nvSpPr>
          <p:cNvPr id="4" name="Tijdelijke aanduiding voor inhoud 3"/>
          <p:cNvSpPr>
            <a:spLocks noGrp="1"/>
          </p:cNvSpPr>
          <p:nvPr>
            <p:ph sz="quarter" idx="2"/>
          </p:nvPr>
        </p:nvSpPr>
        <p:spPr/>
        <p:txBody>
          <a:bodyPr/>
          <a:lstStyle/>
          <a:p>
            <a:endParaRPr lang="nl-NL" dirty="0" smtClean="0"/>
          </a:p>
          <a:p>
            <a:pPr lvl="1"/>
            <a:r>
              <a:rPr lang="nl-NL" dirty="0" smtClean="0"/>
              <a:t>…vijanden (Luk. 10: 25-37; 17: 11-19)</a:t>
            </a:r>
          </a:p>
          <a:p>
            <a:pPr lvl="1"/>
            <a:r>
              <a:rPr lang="nl-NL" dirty="0" smtClean="0"/>
              <a:t>…heidenen (4:25-27)</a:t>
            </a:r>
          </a:p>
          <a:p>
            <a:pPr lvl="1"/>
            <a:endParaRPr lang="nl-NL" dirty="0"/>
          </a:p>
        </p:txBody>
      </p:sp>
      <p:pic>
        <p:nvPicPr>
          <p:cNvPr id="5" name="Afbeelding 4" descr="jezus9.jpg"/>
          <p:cNvPicPr>
            <a:picLocks noChangeAspect="1"/>
          </p:cNvPicPr>
          <p:nvPr/>
        </p:nvPicPr>
        <p:blipFill>
          <a:blip r:embed="rId2" cstate="print"/>
          <a:stretch>
            <a:fillRect/>
          </a:stretch>
        </p:blipFill>
        <p:spPr>
          <a:xfrm>
            <a:off x="4572000" y="3212976"/>
            <a:ext cx="3809672" cy="2535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Voor</a:t>
            </a:r>
            <a:r>
              <a:rPr lang="en-US" dirty="0" smtClean="0"/>
              <a:t> </a:t>
            </a:r>
            <a:r>
              <a:rPr lang="en-US" dirty="0" err="1" smtClean="0"/>
              <a:t>heidenen</a:t>
            </a:r>
            <a:r>
              <a:rPr lang="en-US" dirty="0" smtClean="0"/>
              <a:t>…</a:t>
            </a:r>
            <a:endParaRPr lang="nl-NL" dirty="0"/>
          </a:p>
        </p:txBody>
      </p:sp>
      <p:sp>
        <p:nvSpPr>
          <p:cNvPr id="3" name="Tijdelijke aanduiding voor inhoud 2"/>
          <p:cNvSpPr>
            <a:spLocks noGrp="1"/>
          </p:cNvSpPr>
          <p:nvPr>
            <p:ph sz="quarter" idx="1"/>
          </p:nvPr>
        </p:nvSpPr>
        <p:spPr/>
        <p:txBody>
          <a:bodyPr>
            <a:normAutofit fontScale="85000" lnSpcReduction="10000"/>
          </a:bodyPr>
          <a:lstStyle/>
          <a:p>
            <a:r>
              <a:rPr lang="nl-NL" dirty="0" smtClean="0"/>
              <a:t>De verwerping van Jezus door Israël zal leiden tot het aannemen van het evangelie door de heidenen:</a:t>
            </a:r>
          </a:p>
          <a:p>
            <a:pPr lvl="1"/>
            <a:r>
              <a:rPr lang="nl-NL" dirty="0" smtClean="0"/>
              <a:t>‘Toen opende Hij hun verstand zodat zij de Schriften begrepen. En Hij zei tegen hen: Zo staat er geschreven en zo moest de Christus lijden en uit de doden opstaan op de derde dag. En in Zijn Naam moet onder alle volken bekering en vergeving van zonden gepredikt worden, te beginnen bij Jeruzalem’ (24: 45-47)</a:t>
            </a:r>
            <a:endParaRPr lang="nl-NL" dirty="0"/>
          </a:p>
        </p:txBody>
      </p:sp>
      <p:sp>
        <p:nvSpPr>
          <p:cNvPr id="4" name="Tijdelijke aanduiding voor inhoud 3"/>
          <p:cNvSpPr>
            <a:spLocks noGrp="1"/>
          </p:cNvSpPr>
          <p:nvPr>
            <p:ph sz="quarter" idx="2"/>
          </p:nvPr>
        </p:nvSpPr>
        <p:spPr/>
        <p:txBody>
          <a:bodyPr>
            <a:normAutofit fontScale="85000" lnSpcReduction="10000"/>
          </a:bodyPr>
          <a:lstStyle/>
          <a:p>
            <a:r>
              <a:rPr lang="nl-NL" dirty="0" smtClean="0"/>
              <a:t>In zijn vervolgdeel, Handelingen, laat Lukas zien hoe heidenen het evangelie ontvangen.</a:t>
            </a:r>
          </a:p>
          <a:p>
            <a:r>
              <a:rPr lang="nl-NL" dirty="0" smtClean="0"/>
              <a:t>Bij elke gelegenheid waar heidenen het evangelie aannemen lees je over een uitstorting van de Heilige Geest. </a:t>
            </a:r>
          </a:p>
          <a:p>
            <a:endParaRPr lang="nl-NL" dirty="0"/>
          </a:p>
        </p:txBody>
      </p:sp>
      <p:pic>
        <p:nvPicPr>
          <p:cNvPr id="5" name="Afbeelding 4" descr="wereld4.png"/>
          <p:cNvPicPr>
            <a:picLocks noChangeAspect="1"/>
          </p:cNvPicPr>
          <p:nvPr/>
        </p:nvPicPr>
        <p:blipFill>
          <a:blip r:embed="rId2" cstate="print"/>
          <a:stretch>
            <a:fillRect/>
          </a:stretch>
        </p:blipFill>
        <p:spPr>
          <a:xfrm>
            <a:off x="4860032" y="4221088"/>
            <a:ext cx="3403674" cy="2059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432048"/>
          </a:xfrm>
        </p:spPr>
        <p:txBody>
          <a:bodyPr>
            <a:normAutofit fontScale="90000"/>
          </a:bodyPr>
          <a:lstStyle/>
          <a:p>
            <a:r>
              <a:rPr lang="nl-NL" dirty="0" smtClean="0"/>
              <a:t>Vreugde		</a:t>
            </a:r>
            <a:endParaRPr lang="nl-NL" dirty="0"/>
          </a:p>
        </p:txBody>
      </p:sp>
      <p:sp>
        <p:nvSpPr>
          <p:cNvPr id="3" name="Tijdelijke aanduiding voor inhoud 2"/>
          <p:cNvSpPr>
            <a:spLocks noGrp="1"/>
          </p:cNvSpPr>
          <p:nvPr>
            <p:ph sz="quarter" idx="1"/>
          </p:nvPr>
        </p:nvSpPr>
        <p:spPr>
          <a:xfrm>
            <a:off x="457200" y="620688"/>
            <a:ext cx="4041648" cy="5536272"/>
          </a:xfrm>
        </p:spPr>
        <p:txBody>
          <a:bodyPr/>
          <a:lstStyle/>
          <a:p>
            <a:r>
              <a:rPr lang="nl-NL" dirty="0" smtClean="0"/>
              <a:t>Het evangelie van Lukas kent veel vreugde.</a:t>
            </a:r>
          </a:p>
          <a:p>
            <a:r>
              <a:rPr lang="nl-NL" dirty="0" smtClean="0"/>
              <a:t>Kennis van Jezus de Zaligmaker leidt tot vreugde.</a:t>
            </a:r>
          </a:p>
          <a:p>
            <a:pPr lvl="1"/>
            <a:r>
              <a:rPr lang="nl-NL" dirty="0" smtClean="0"/>
              <a:t>…de engelenzang (2:14)</a:t>
            </a:r>
          </a:p>
          <a:p>
            <a:pPr lvl="1"/>
            <a:r>
              <a:rPr lang="nl-NL" dirty="0" smtClean="0"/>
              <a:t>…Lofzang van Maria, </a:t>
            </a:r>
            <a:r>
              <a:rPr lang="nl-NL" dirty="0" err="1" smtClean="0"/>
              <a:t>Zacharias</a:t>
            </a:r>
            <a:r>
              <a:rPr lang="nl-NL" dirty="0" smtClean="0"/>
              <a:t> en Simeon</a:t>
            </a:r>
          </a:p>
          <a:p>
            <a:pPr lvl="1"/>
            <a:r>
              <a:rPr lang="nl-NL" dirty="0" smtClean="0"/>
              <a:t>…mensen ‘verheerlijken’ God (13:13, 17: 15 etc.)</a:t>
            </a:r>
          </a:p>
          <a:p>
            <a:pPr lvl="1"/>
            <a:endParaRPr lang="nl-NL" dirty="0" smtClean="0"/>
          </a:p>
          <a:p>
            <a:endParaRPr lang="nl-NL" dirty="0"/>
          </a:p>
        </p:txBody>
      </p:sp>
      <p:sp>
        <p:nvSpPr>
          <p:cNvPr id="4" name="Tijdelijke aanduiding voor inhoud 3"/>
          <p:cNvSpPr>
            <a:spLocks noGrp="1"/>
          </p:cNvSpPr>
          <p:nvPr>
            <p:ph sz="quarter" idx="2"/>
          </p:nvPr>
        </p:nvSpPr>
        <p:spPr>
          <a:xfrm>
            <a:off x="4632198" y="548680"/>
            <a:ext cx="4041648" cy="5605232"/>
          </a:xfrm>
        </p:spPr>
        <p:txBody>
          <a:bodyPr/>
          <a:lstStyle/>
          <a:p>
            <a:pPr lvl="1"/>
            <a:r>
              <a:rPr lang="nl-NL" dirty="0" smtClean="0"/>
              <a:t>…er is vreugde over het verloren schaap, de penning, de zoon…</a:t>
            </a:r>
          </a:p>
          <a:p>
            <a:pPr lvl="1"/>
            <a:r>
              <a:rPr lang="nl-NL" dirty="0" smtClean="0"/>
              <a:t>…vreugde in het huis van </a:t>
            </a:r>
            <a:r>
              <a:rPr lang="nl-NL" dirty="0" err="1" smtClean="0"/>
              <a:t>Zacheüs</a:t>
            </a:r>
            <a:r>
              <a:rPr lang="nl-NL" dirty="0" smtClean="0"/>
              <a:t>…</a:t>
            </a:r>
          </a:p>
          <a:p>
            <a:pPr lvl="1"/>
            <a:r>
              <a:rPr lang="nl-NL" dirty="0" smtClean="0"/>
              <a:t>…en het slotakkoord…</a:t>
            </a:r>
          </a:p>
          <a:p>
            <a:pPr lvl="2"/>
            <a:r>
              <a:rPr lang="nl-NL" dirty="0" smtClean="0"/>
              <a:t>‘…en zij waren voortdurend in de tempel, terwijl ze God loofden en dankten’ (24: 20).</a:t>
            </a:r>
          </a:p>
          <a:p>
            <a:endParaRPr lang="nl-NL" dirty="0"/>
          </a:p>
        </p:txBody>
      </p:sp>
      <p:pic>
        <p:nvPicPr>
          <p:cNvPr id="5" name="Afbeelding 4" descr="vreugde2.jpg"/>
          <p:cNvPicPr>
            <a:picLocks noChangeAspect="1"/>
          </p:cNvPicPr>
          <p:nvPr/>
        </p:nvPicPr>
        <p:blipFill>
          <a:blip r:embed="rId2" cstate="print"/>
          <a:stretch>
            <a:fillRect/>
          </a:stretch>
        </p:blipFill>
        <p:spPr>
          <a:xfrm>
            <a:off x="4932040" y="4221088"/>
            <a:ext cx="3528392" cy="23509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Terugblik…</a:t>
            </a:r>
            <a:endParaRPr lang="nl-NL" dirty="0"/>
          </a:p>
        </p:txBody>
      </p:sp>
      <p:sp>
        <p:nvSpPr>
          <p:cNvPr id="5" name="Tijdelijke aanduiding voor inhoud 4"/>
          <p:cNvSpPr>
            <a:spLocks noGrp="1"/>
          </p:cNvSpPr>
          <p:nvPr>
            <p:ph sz="quarter" idx="1"/>
          </p:nvPr>
        </p:nvSpPr>
        <p:spPr/>
        <p:txBody>
          <a:bodyPr>
            <a:normAutofit fontScale="92500" lnSpcReduction="10000"/>
          </a:bodyPr>
          <a:lstStyle/>
          <a:p>
            <a:r>
              <a:rPr lang="en-US" dirty="0" smtClean="0"/>
              <a:t>We </a:t>
            </a:r>
            <a:r>
              <a:rPr lang="en-US" dirty="0" err="1" smtClean="0"/>
              <a:t>hebben</a:t>
            </a:r>
            <a:r>
              <a:rPr lang="en-US" dirty="0" smtClean="0"/>
              <a:t> de </a:t>
            </a:r>
            <a:r>
              <a:rPr lang="en-US" dirty="0" err="1" smtClean="0"/>
              <a:t>volgende</a:t>
            </a:r>
            <a:r>
              <a:rPr lang="en-US" dirty="0" smtClean="0"/>
              <a:t> </a:t>
            </a:r>
            <a:r>
              <a:rPr lang="en-US" dirty="0" err="1" smtClean="0"/>
              <a:t>accenten</a:t>
            </a:r>
            <a:r>
              <a:rPr lang="en-US" dirty="0" smtClean="0"/>
              <a:t> </a:t>
            </a:r>
            <a:r>
              <a:rPr lang="en-US" dirty="0" err="1" smtClean="0"/>
              <a:t>gezien</a:t>
            </a:r>
            <a:r>
              <a:rPr lang="en-US" dirty="0" smtClean="0"/>
              <a:t>:</a:t>
            </a:r>
          </a:p>
          <a:p>
            <a:r>
              <a:rPr lang="en-US" dirty="0" smtClean="0"/>
              <a:t>Markus:</a:t>
            </a:r>
          </a:p>
          <a:p>
            <a:pPr lvl="1"/>
            <a:r>
              <a:rPr lang="en-US" dirty="0" err="1" smtClean="0"/>
              <a:t>Jezus</a:t>
            </a:r>
            <a:r>
              <a:rPr lang="en-US" dirty="0" smtClean="0"/>
              <a:t> is Zoon van God die </a:t>
            </a:r>
            <a:r>
              <a:rPr lang="en-US" dirty="0" err="1" smtClean="0"/>
              <a:t>lijdt</a:t>
            </a:r>
            <a:r>
              <a:rPr lang="en-US" dirty="0" smtClean="0"/>
              <a:t> </a:t>
            </a:r>
            <a:r>
              <a:rPr lang="en-US" dirty="0" err="1" smtClean="0"/>
              <a:t>om</a:t>
            </a:r>
            <a:r>
              <a:rPr lang="en-US" dirty="0" smtClean="0"/>
              <a:t> </a:t>
            </a:r>
            <a:r>
              <a:rPr lang="en-US" dirty="0" err="1" smtClean="0"/>
              <a:t>anderen</a:t>
            </a:r>
            <a:r>
              <a:rPr lang="en-US" dirty="0" smtClean="0"/>
              <a:t> </a:t>
            </a:r>
            <a:r>
              <a:rPr lang="en-US" dirty="0" err="1" smtClean="0"/>
              <a:t>te</a:t>
            </a:r>
            <a:r>
              <a:rPr lang="en-US" dirty="0" smtClean="0"/>
              <a:t> </a:t>
            </a:r>
            <a:r>
              <a:rPr lang="en-US" dirty="0" err="1" smtClean="0"/>
              <a:t>verlossen</a:t>
            </a:r>
            <a:r>
              <a:rPr lang="en-US" dirty="0" smtClean="0"/>
              <a:t>. </a:t>
            </a:r>
          </a:p>
          <a:p>
            <a:r>
              <a:rPr lang="en-US" dirty="0" err="1" smtClean="0"/>
              <a:t>Matthe</a:t>
            </a:r>
            <a:r>
              <a:rPr lang="nl-NL" dirty="0" err="1" smtClean="0"/>
              <a:t>üs</a:t>
            </a:r>
            <a:r>
              <a:rPr lang="nl-NL" dirty="0" smtClean="0"/>
              <a:t>:</a:t>
            </a:r>
          </a:p>
          <a:p>
            <a:pPr lvl="1"/>
            <a:r>
              <a:rPr lang="nl-NL" dirty="0" smtClean="0"/>
              <a:t>Jezus is de Zoon van David die het Koninkrijk der hemelen vestigt.</a:t>
            </a:r>
          </a:p>
          <a:p>
            <a:r>
              <a:rPr lang="nl-NL" dirty="0" smtClean="0"/>
              <a:t>Lukas:</a:t>
            </a:r>
          </a:p>
          <a:p>
            <a:pPr lvl="1"/>
            <a:r>
              <a:rPr lang="nl-NL" dirty="0" smtClean="0"/>
              <a:t>Jezus is de Zaligmaker der wereld die het verlorene zoekt. </a:t>
            </a:r>
            <a:endParaRPr lang="nl-NL" dirty="0"/>
          </a:p>
        </p:txBody>
      </p:sp>
      <p:pic>
        <p:nvPicPr>
          <p:cNvPr id="7" name="Tijdelijke aanduiding voor inhoud 6" descr="vierevangelisten2.jpg"/>
          <p:cNvPicPr>
            <a:picLocks noGrp="1" noChangeAspect="1"/>
          </p:cNvPicPr>
          <p:nvPr>
            <p:ph sz="quarter" idx="2"/>
          </p:nvPr>
        </p:nvPicPr>
        <p:blipFill>
          <a:blip r:embed="rId2" cstate="print"/>
          <a:stretch>
            <a:fillRect/>
          </a:stretch>
        </p:blipFill>
        <p:spPr>
          <a:xfrm>
            <a:off x="4716016" y="1484784"/>
            <a:ext cx="4038600" cy="24635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nl-NL" dirty="0" smtClean="0"/>
              <a:t>Tweeluik</a:t>
            </a:r>
            <a:endParaRPr lang="nl-NL" dirty="0"/>
          </a:p>
        </p:txBody>
      </p:sp>
      <p:sp>
        <p:nvSpPr>
          <p:cNvPr id="3" name="Tijdelijke aanduiding voor inhoud 2"/>
          <p:cNvSpPr>
            <a:spLocks noGrp="1"/>
          </p:cNvSpPr>
          <p:nvPr>
            <p:ph sz="quarter" idx="1"/>
          </p:nvPr>
        </p:nvSpPr>
        <p:spPr>
          <a:xfrm>
            <a:off x="457200" y="980728"/>
            <a:ext cx="4038600" cy="5145435"/>
          </a:xfrm>
        </p:spPr>
        <p:txBody>
          <a:bodyPr>
            <a:normAutofit fontScale="62500" lnSpcReduction="20000"/>
          </a:bodyPr>
          <a:lstStyle/>
          <a:p>
            <a:r>
              <a:rPr lang="nl-NL" dirty="0" smtClean="0"/>
              <a:t>Het evangelie van Lukas is het eerste deel van twee.</a:t>
            </a:r>
          </a:p>
          <a:p>
            <a:r>
              <a:rPr lang="nl-NL" dirty="0" smtClean="0"/>
              <a:t>De relatie tussen beiden blijkt uit Hand. 1: 1-2:</a:t>
            </a:r>
          </a:p>
          <a:p>
            <a:pPr lvl="1"/>
            <a:r>
              <a:rPr lang="nl-NL" b="0" dirty="0" smtClean="0"/>
              <a:t>Het eerste boek heb ik gemaakt, o </a:t>
            </a:r>
            <a:r>
              <a:rPr lang="nl-NL" b="0" dirty="0" err="1" smtClean="0"/>
              <a:t>Theofilus</a:t>
            </a:r>
            <a:r>
              <a:rPr lang="nl-NL" b="0" dirty="0" smtClean="0"/>
              <a:t>, over alles wat Jezus begonnen is te doen </a:t>
            </a:r>
            <a:r>
              <a:rPr lang="nl-NL" b="0" dirty="0" err="1" smtClean="0"/>
              <a:t>én</a:t>
            </a:r>
            <a:r>
              <a:rPr lang="nl-NL" b="0" dirty="0" smtClean="0"/>
              <a:t> te onderwijzen,</a:t>
            </a:r>
            <a:r>
              <a:rPr lang="nl-NL" b="1" dirty="0"/>
              <a:t> 2 </a:t>
            </a:r>
            <a:r>
              <a:rPr lang="nl-NL" dirty="0"/>
              <a:t> </a:t>
            </a:r>
            <a:r>
              <a:rPr lang="nl-NL" b="0" dirty="0" smtClean="0"/>
              <a:t>tot op de dag waarop Hij opgenomen is, nadat Hij door </a:t>
            </a:r>
            <a:r>
              <a:rPr lang="nl-NL" b="0" i="1" dirty="0" smtClean="0"/>
              <a:t>de</a:t>
            </a:r>
            <a:r>
              <a:rPr lang="nl-NL" b="0" dirty="0" smtClean="0"/>
              <a:t> Heilige Geest aan de apostelen, die Hij uitgekozen had, </a:t>
            </a:r>
            <a:r>
              <a:rPr lang="nl-NL" dirty="0"/>
              <a:t> </a:t>
            </a:r>
            <a:r>
              <a:rPr lang="nl-NL" b="0" dirty="0" smtClean="0"/>
              <a:t>opdrachten had gegeven.</a:t>
            </a:r>
            <a:endParaRPr lang="nl-NL" dirty="0"/>
          </a:p>
        </p:txBody>
      </p:sp>
      <p:sp>
        <p:nvSpPr>
          <p:cNvPr id="4" name="Tijdelijke aanduiding voor inhoud 3"/>
          <p:cNvSpPr>
            <a:spLocks noGrp="1"/>
          </p:cNvSpPr>
          <p:nvPr>
            <p:ph sz="quarter" idx="2"/>
          </p:nvPr>
        </p:nvSpPr>
        <p:spPr>
          <a:xfrm>
            <a:off x="4648200" y="1052736"/>
            <a:ext cx="4038600" cy="5073427"/>
          </a:xfrm>
        </p:spPr>
        <p:txBody>
          <a:bodyPr>
            <a:normAutofit fontScale="62500" lnSpcReduction="20000"/>
          </a:bodyPr>
          <a:lstStyle/>
          <a:p>
            <a:r>
              <a:rPr lang="nl-NL" dirty="0" smtClean="0"/>
              <a:t>Deze ‘</a:t>
            </a:r>
            <a:r>
              <a:rPr lang="nl-NL" dirty="0" err="1"/>
              <a:t>T</a:t>
            </a:r>
            <a:r>
              <a:rPr lang="nl-NL" dirty="0" err="1" smtClean="0"/>
              <a:t>heofilus</a:t>
            </a:r>
            <a:r>
              <a:rPr lang="nl-NL" dirty="0" smtClean="0"/>
              <a:t>’ kom je ook tegen in Lukas 1:</a:t>
            </a:r>
          </a:p>
          <a:p>
            <a:pPr lvl="1"/>
            <a:r>
              <a:rPr lang="nl-NL" b="1" dirty="0"/>
              <a:t> 1 </a:t>
            </a:r>
            <a:r>
              <a:rPr lang="nl-NL" b="0" dirty="0" smtClean="0"/>
              <a:t>Aangezien velen ter hand genomen hebben een verslag op te stellen van de dingen die onder ons volkomen zekerheid hebben,</a:t>
            </a:r>
            <a:r>
              <a:rPr lang="nl-NL" b="1" dirty="0"/>
              <a:t> 2 </a:t>
            </a:r>
            <a:r>
              <a:rPr lang="nl-NL" b="0" dirty="0" smtClean="0"/>
              <a:t>zoals zij die van het begin af ooggetuigen en dienaren van het Woord zijn geweest, aan ons overgeleverd hebben,</a:t>
            </a:r>
            <a:r>
              <a:rPr lang="nl-NL" b="1" dirty="0"/>
              <a:t> 3 </a:t>
            </a:r>
            <a:r>
              <a:rPr lang="nl-NL" b="0" dirty="0" smtClean="0"/>
              <a:t>heeft het ook mij </a:t>
            </a:r>
            <a:r>
              <a:rPr lang="nl-NL" b="0" dirty="0" err="1" smtClean="0"/>
              <a:t>goedgedacht</a:t>
            </a:r>
            <a:r>
              <a:rPr lang="nl-NL" b="0" dirty="0" smtClean="0"/>
              <a:t>, na alles van voren af aan nauwkeurig onderzocht te hebben, </a:t>
            </a:r>
            <a:r>
              <a:rPr lang="nl-NL" b="0" i="1" dirty="0" smtClean="0"/>
              <a:t>het</a:t>
            </a:r>
            <a:r>
              <a:rPr lang="nl-NL" b="0" dirty="0" smtClean="0"/>
              <a:t> geordend voor u te beschrijven, hooggeachte </a:t>
            </a:r>
            <a:r>
              <a:rPr lang="nl-NL" b="0" dirty="0" err="1" smtClean="0"/>
              <a:t>Theofilus</a:t>
            </a:r>
            <a:r>
              <a:rPr lang="nl-NL" b="0" dirty="0" smtClean="0"/>
              <a:t>,</a:t>
            </a:r>
            <a:r>
              <a:rPr lang="nl-NL" b="1" dirty="0"/>
              <a:t> 4 </a:t>
            </a:r>
            <a:r>
              <a:rPr lang="nl-NL" b="0" dirty="0" smtClean="0"/>
              <a:t>opdat u de zekerheid kent van de dingen waarin u onderwezen bent.</a:t>
            </a:r>
            <a:endParaRPr lang="nl-NL" dirty="0" smtClean="0"/>
          </a:p>
          <a:p>
            <a:r>
              <a:rPr lang="en-US" dirty="0" err="1" smtClean="0"/>
              <a:t>Deze</a:t>
            </a:r>
            <a:r>
              <a:rPr lang="en-US" dirty="0" smtClean="0"/>
              <a:t> ‘</a:t>
            </a:r>
            <a:r>
              <a:rPr lang="en-US" dirty="0" err="1" smtClean="0"/>
              <a:t>Theofilus</a:t>
            </a:r>
            <a:r>
              <a:rPr lang="en-US" dirty="0" smtClean="0"/>
              <a:t>’ is </a:t>
            </a:r>
            <a:r>
              <a:rPr lang="en-US" dirty="0" err="1" smtClean="0"/>
              <a:t>waarschijnlijk</a:t>
            </a:r>
            <a:r>
              <a:rPr lang="en-US" dirty="0" smtClean="0"/>
              <a:t> </a:t>
            </a:r>
            <a:r>
              <a:rPr lang="en-US" dirty="0" err="1" smtClean="0"/>
              <a:t>een</a:t>
            </a:r>
            <a:r>
              <a:rPr lang="en-US" dirty="0" smtClean="0"/>
              <a:t> </a:t>
            </a:r>
            <a:r>
              <a:rPr lang="en-US" dirty="0" err="1" smtClean="0"/>
              <a:t>aanzienlijk</a:t>
            </a:r>
            <a:r>
              <a:rPr lang="en-US" dirty="0" smtClean="0"/>
              <a:t> man </a:t>
            </a:r>
            <a:r>
              <a:rPr lang="en-US" dirty="0" err="1" smtClean="0"/>
              <a:t>geweest</a:t>
            </a:r>
            <a:r>
              <a:rPr lang="en-US" dirty="0" smtClean="0"/>
              <a:t>.</a:t>
            </a:r>
          </a:p>
          <a:p>
            <a:r>
              <a:rPr lang="en-US" dirty="0" err="1" smtClean="0"/>
              <a:t>Hij</a:t>
            </a:r>
            <a:r>
              <a:rPr lang="en-US" dirty="0" smtClean="0"/>
              <a:t> </a:t>
            </a:r>
            <a:r>
              <a:rPr lang="en-US" dirty="0" err="1" smtClean="0"/>
              <a:t>staat</a:t>
            </a:r>
            <a:r>
              <a:rPr lang="en-US" dirty="0" smtClean="0"/>
              <a:t> </a:t>
            </a:r>
            <a:r>
              <a:rPr lang="en-US" dirty="0" err="1" smtClean="0"/>
              <a:t>symbool</a:t>
            </a:r>
            <a:r>
              <a:rPr lang="en-US" dirty="0" smtClean="0"/>
              <a:t> </a:t>
            </a:r>
            <a:r>
              <a:rPr lang="en-US" dirty="0" err="1" smtClean="0"/>
              <a:t>voor</a:t>
            </a:r>
            <a:r>
              <a:rPr lang="en-US" dirty="0" smtClean="0"/>
              <a:t> de </a:t>
            </a:r>
            <a:r>
              <a:rPr lang="en-US" dirty="0" err="1" smtClean="0"/>
              <a:t>doelgroep</a:t>
            </a:r>
            <a:r>
              <a:rPr lang="en-US" dirty="0" smtClean="0"/>
              <a:t> van Lukas: </a:t>
            </a:r>
            <a:r>
              <a:rPr lang="en-US" dirty="0" err="1" smtClean="0"/>
              <a:t>gelovigen</a:t>
            </a:r>
            <a:r>
              <a:rPr lang="en-US" dirty="0" smtClean="0"/>
              <a:t> </a:t>
            </a:r>
            <a:r>
              <a:rPr lang="en-US" dirty="0" err="1" smtClean="0"/>
              <a:t>uit</a:t>
            </a:r>
            <a:r>
              <a:rPr lang="en-US" dirty="0" smtClean="0"/>
              <a:t> de </a:t>
            </a:r>
            <a:r>
              <a:rPr lang="en-US" dirty="0" err="1" smtClean="0"/>
              <a:t>heidenen</a:t>
            </a:r>
            <a:r>
              <a:rPr lang="en-US" dirty="0" smtClean="0"/>
              <a:t>.</a:t>
            </a:r>
            <a:r>
              <a:rPr lang="en-US" dirty="0" smtClean="0"/>
              <a:t> </a:t>
            </a:r>
            <a:endParaRPr lang="nl-NL" dirty="0" smtClean="0"/>
          </a:p>
          <a:p>
            <a:r>
              <a:rPr lang="nl-NL" dirty="0" smtClean="0"/>
              <a:t>De </a:t>
            </a:r>
            <a:r>
              <a:rPr lang="nl-NL" dirty="0" smtClean="0"/>
              <a:t>beide delen vormen samen ongeveer een kwart van het Nieuwe Testament. </a:t>
            </a:r>
            <a:endParaRPr lang="nl-NL" dirty="0"/>
          </a:p>
        </p:txBody>
      </p:sp>
      <p:pic>
        <p:nvPicPr>
          <p:cNvPr id="5" name="Afbeelding 4" descr="boekrol2.jpg"/>
          <p:cNvPicPr>
            <a:picLocks noChangeAspect="1"/>
          </p:cNvPicPr>
          <p:nvPr/>
        </p:nvPicPr>
        <p:blipFill>
          <a:blip r:embed="rId2" cstate="print"/>
          <a:stretch>
            <a:fillRect/>
          </a:stretch>
        </p:blipFill>
        <p:spPr>
          <a:xfrm>
            <a:off x="899592" y="4365104"/>
            <a:ext cx="3103488" cy="220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nl-NL" dirty="0" smtClean="0"/>
              <a:t>Auteur</a:t>
            </a:r>
            <a:endParaRPr lang="nl-NL" dirty="0"/>
          </a:p>
        </p:txBody>
      </p:sp>
      <p:sp>
        <p:nvSpPr>
          <p:cNvPr id="3" name="Tijdelijke aanduiding voor inhoud 2"/>
          <p:cNvSpPr>
            <a:spLocks noGrp="1"/>
          </p:cNvSpPr>
          <p:nvPr>
            <p:ph sz="quarter" idx="1"/>
          </p:nvPr>
        </p:nvSpPr>
        <p:spPr>
          <a:xfrm>
            <a:off x="457200" y="1340768"/>
            <a:ext cx="4038600" cy="4785395"/>
          </a:xfrm>
        </p:spPr>
        <p:txBody>
          <a:bodyPr>
            <a:normAutofit fontScale="77500" lnSpcReduction="20000"/>
          </a:bodyPr>
          <a:lstStyle/>
          <a:p>
            <a:r>
              <a:rPr lang="nl-NL" dirty="0" smtClean="0"/>
              <a:t>Over het auteurschap van Lukas bestaat eigenlijk geen twijfel</a:t>
            </a:r>
            <a:r>
              <a:rPr lang="nl-NL" dirty="0" smtClean="0"/>
              <a:t>.</a:t>
            </a:r>
          </a:p>
          <a:p>
            <a:pPr marL="274320" lvl="1">
              <a:spcBef>
                <a:spcPts val="600"/>
              </a:spcBef>
              <a:buClr>
                <a:schemeClr val="accent1"/>
              </a:buClr>
            </a:pPr>
            <a:r>
              <a:rPr lang="en-US" sz="2600" dirty="0" smtClean="0">
                <a:solidFill>
                  <a:schemeClr val="tx1"/>
                </a:solidFill>
              </a:rPr>
              <a:t>Eusebius </a:t>
            </a:r>
            <a:r>
              <a:rPr lang="en-US" sz="2600" dirty="0" err="1" smtClean="0">
                <a:solidFill>
                  <a:schemeClr val="tx1"/>
                </a:solidFill>
              </a:rPr>
              <a:t>schrijft</a:t>
            </a:r>
            <a:r>
              <a:rPr lang="en-US" sz="2600" dirty="0" smtClean="0">
                <a:solidFill>
                  <a:schemeClr val="tx1"/>
                </a:solidFill>
              </a:rPr>
              <a:t> in </a:t>
            </a:r>
            <a:r>
              <a:rPr lang="en-US" sz="2600" dirty="0" err="1" smtClean="0">
                <a:solidFill>
                  <a:schemeClr val="tx1"/>
                </a:solidFill>
              </a:rPr>
              <a:t>zijn</a:t>
            </a:r>
            <a:r>
              <a:rPr lang="en-US" sz="2600" dirty="0" smtClean="0">
                <a:solidFill>
                  <a:schemeClr val="tx1"/>
                </a:solidFill>
              </a:rPr>
              <a:t> </a:t>
            </a:r>
            <a:r>
              <a:rPr lang="en-US" sz="2600" i="1" dirty="0" err="1" smtClean="0">
                <a:solidFill>
                  <a:schemeClr val="tx1"/>
                </a:solidFill>
              </a:rPr>
              <a:t>Kerkgeschiedenis</a:t>
            </a:r>
            <a:r>
              <a:rPr lang="en-US" sz="2600" i="1" dirty="0" smtClean="0">
                <a:solidFill>
                  <a:schemeClr val="tx1"/>
                </a:solidFill>
              </a:rPr>
              <a:t> </a:t>
            </a:r>
            <a:r>
              <a:rPr lang="en-US" sz="2600" dirty="0" err="1" smtClean="0">
                <a:solidFill>
                  <a:schemeClr val="tx1"/>
                </a:solidFill>
              </a:rPr>
              <a:t>dat</a:t>
            </a:r>
            <a:r>
              <a:rPr lang="en-US" sz="2600" dirty="0" smtClean="0">
                <a:solidFill>
                  <a:schemeClr val="tx1"/>
                </a:solidFill>
              </a:rPr>
              <a:t> Lukas ‘</a:t>
            </a:r>
            <a:r>
              <a:rPr lang="en-US" sz="2600" dirty="0" err="1" smtClean="0">
                <a:solidFill>
                  <a:schemeClr val="tx1"/>
                </a:solidFill>
              </a:rPr>
              <a:t>een</a:t>
            </a:r>
            <a:r>
              <a:rPr lang="en-US" sz="2600" dirty="0" smtClean="0">
                <a:solidFill>
                  <a:schemeClr val="tx1"/>
                </a:solidFill>
              </a:rPr>
              <a:t> </a:t>
            </a:r>
            <a:r>
              <a:rPr lang="en-US" sz="2600" dirty="0" err="1" smtClean="0">
                <a:solidFill>
                  <a:schemeClr val="tx1"/>
                </a:solidFill>
              </a:rPr>
              <a:t>Antiochener</a:t>
            </a:r>
            <a:r>
              <a:rPr lang="en-US" sz="2600" dirty="0" smtClean="0">
                <a:solidFill>
                  <a:schemeClr val="tx1"/>
                </a:solidFill>
              </a:rPr>
              <a:t> van </a:t>
            </a:r>
            <a:r>
              <a:rPr lang="en-US" sz="2600" dirty="0" err="1" smtClean="0">
                <a:solidFill>
                  <a:schemeClr val="tx1"/>
                </a:solidFill>
              </a:rPr>
              <a:t>afkomst</a:t>
            </a:r>
            <a:r>
              <a:rPr lang="en-US" sz="2600" dirty="0" smtClean="0">
                <a:solidFill>
                  <a:schemeClr val="tx1"/>
                </a:solidFill>
              </a:rPr>
              <a:t> en arts van </a:t>
            </a:r>
            <a:r>
              <a:rPr lang="en-US" sz="2600" dirty="0" err="1" smtClean="0">
                <a:solidFill>
                  <a:schemeClr val="tx1"/>
                </a:solidFill>
              </a:rPr>
              <a:t>beroep</a:t>
            </a:r>
            <a:r>
              <a:rPr lang="en-US" sz="2600" dirty="0" smtClean="0">
                <a:solidFill>
                  <a:schemeClr val="tx1"/>
                </a:solidFill>
              </a:rPr>
              <a:t>’ was. </a:t>
            </a:r>
            <a:endParaRPr lang="nl-NL" sz="2600" dirty="0" smtClean="0">
              <a:solidFill>
                <a:schemeClr val="tx1"/>
              </a:solidFill>
            </a:endParaRPr>
          </a:p>
          <a:p>
            <a:r>
              <a:rPr lang="nl-NL" dirty="0" smtClean="0"/>
              <a:t>Een van Paulus’ metgezellen heette Lukas (Kol. 4: 14, 2 Tim. 4: 11)</a:t>
            </a:r>
          </a:p>
          <a:p>
            <a:r>
              <a:rPr lang="nl-NL" dirty="0" smtClean="0"/>
              <a:t>Deze Lukas heeft de gebeurtenissen uit Handelingen niet alleen beschreven, maar ook meegemaakt: </a:t>
            </a:r>
          </a:p>
          <a:p>
            <a:pPr lvl="1"/>
            <a:r>
              <a:rPr lang="nl-NL" dirty="0" smtClean="0"/>
              <a:t>Zie Hand. 16: 10-17; 20: </a:t>
            </a:r>
            <a:r>
              <a:rPr lang="nl-NL" dirty="0" smtClean="0"/>
              <a:t>5-15</a:t>
            </a:r>
          </a:p>
        </p:txBody>
      </p:sp>
      <p:pic>
        <p:nvPicPr>
          <p:cNvPr id="7" name="Tijdelijke aanduiding voor inhoud 6" descr="lukas3.jpg"/>
          <p:cNvPicPr>
            <a:picLocks noGrp="1" noChangeAspect="1"/>
          </p:cNvPicPr>
          <p:nvPr>
            <p:ph sz="quarter" idx="2"/>
          </p:nvPr>
        </p:nvPicPr>
        <p:blipFill>
          <a:blip r:embed="rId2" cstate="print"/>
          <a:stretch>
            <a:fillRect/>
          </a:stretch>
        </p:blipFill>
        <p:spPr>
          <a:xfrm>
            <a:off x="4716016" y="1340768"/>
            <a:ext cx="4038600" cy="4244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nl-NL" dirty="0" smtClean="0"/>
              <a:t>Datering</a:t>
            </a:r>
            <a:endParaRPr lang="nl-NL" dirty="0"/>
          </a:p>
        </p:txBody>
      </p:sp>
      <p:sp>
        <p:nvSpPr>
          <p:cNvPr id="3" name="Tijdelijke aanduiding voor inhoud 2"/>
          <p:cNvSpPr>
            <a:spLocks noGrp="1"/>
          </p:cNvSpPr>
          <p:nvPr>
            <p:ph sz="quarter" idx="1"/>
          </p:nvPr>
        </p:nvSpPr>
        <p:spPr>
          <a:xfrm>
            <a:off x="457200" y="1340768"/>
            <a:ext cx="4038600" cy="4785395"/>
          </a:xfrm>
        </p:spPr>
        <p:txBody>
          <a:bodyPr>
            <a:normAutofit fontScale="92500" lnSpcReduction="20000"/>
          </a:bodyPr>
          <a:lstStyle/>
          <a:p>
            <a:r>
              <a:rPr lang="nl-NL" dirty="0" smtClean="0"/>
              <a:t>Wetenschappers verschillen van mening over de datering van </a:t>
            </a:r>
            <a:r>
              <a:rPr lang="nl-NL" dirty="0" err="1" smtClean="0"/>
              <a:t>Lukas-Handelingen</a:t>
            </a:r>
            <a:r>
              <a:rPr lang="nl-NL" dirty="0" smtClean="0"/>
              <a:t>:</a:t>
            </a:r>
          </a:p>
          <a:p>
            <a:pPr lvl="1"/>
            <a:r>
              <a:rPr lang="nl-NL" dirty="0" smtClean="0"/>
              <a:t>Er is een </a:t>
            </a:r>
            <a:r>
              <a:rPr lang="nl-NL" i="1" dirty="0" smtClean="0"/>
              <a:t>vroege</a:t>
            </a:r>
            <a:r>
              <a:rPr lang="nl-NL" dirty="0" smtClean="0"/>
              <a:t> datering: ca. 60</a:t>
            </a:r>
          </a:p>
          <a:p>
            <a:pPr lvl="1"/>
            <a:r>
              <a:rPr lang="nl-NL" dirty="0" smtClean="0"/>
              <a:t>Er is een </a:t>
            </a:r>
            <a:r>
              <a:rPr lang="nl-NL" i="1" dirty="0" smtClean="0"/>
              <a:t>late</a:t>
            </a:r>
            <a:r>
              <a:rPr lang="nl-NL" dirty="0" smtClean="0"/>
              <a:t> datering (na de val van Jeruzalem, ca. 80-85).</a:t>
            </a:r>
          </a:p>
          <a:p>
            <a:pPr lvl="1"/>
            <a:r>
              <a:rPr lang="nl-NL" dirty="0" smtClean="0"/>
              <a:t>Argument voor de vroege datering: </a:t>
            </a:r>
          </a:p>
          <a:p>
            <a:pPr lvl="2"/>
            <a:r>
              <a:rPr lang="nl-NL" dirty="0" smtClean="0"/>
              <a:t>Paulus’ dood (ca. 62) wordt in Handelingen niet vermeld, evenmin de vervolgingen door Nero (64).</a:t>
            </a:r>
            <a:endParaRPr lang="nl-NL" dirty="0"/>
          </a:p>
        </p:txBody>
      </p:sp>
      <p:pic>
        <p:nvPicPr>
          <p:cNvPr id="5" name="Tijdelijke aanduiding voor inhoud 4" descr="lukas.jpg"/>
          <p:cNvPicPr>
            <a:picLocks noGrp="1" noChangeAspect="1"/>
          </p:cNvPicPr>
          <p:nvPr>
            <p:ph sz="quarter" idx="2"/>
          </p:nvPr>
        </p:nvPicPr>
        <p:blipFill>
          <a:blip r:embed="rId2" cstate="print"/>
          <a:stretch>
            <a:fillRect/>
          </a:stretch>
        </p:blipFill>
        <p:spPr>
          <a:xfrm>
            <a:off x="5224462" y="1803400"/>
            <a:ext cx="2857500" cy="3762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Relatie tot Markus en </a:t>
            </a:r>
            <a:r>
              <a:rPr lang="nl-NL" dirty="0" err="1" smtClean="0"/>
              <a:t>Mattheüs</a:t>
            </a:r>
            <a:endParaRPr lang="nl-NL" dirty="0"/>
          </a:p>
        </p:txBody>
      </p:sp>
      <p:sp>
        <p:nvSpPr>
          <p:cNvPr id="3" name="Tijdelijke aanduiding voor inhoud 2"/>
          <p:cNvSpPr>
            <a:spLocks noGrp="1"/>
          </p:cNvSpPr>
          <p:nvPr>
            <p:ph sz="quarter" idx="1"/>
          </p:nvPr>
        </p:nvSpPr>
        <p:spPr/>
        <p:txBody>
          <a:bodyPr>
            <a:normAutofit fontScale="92500" lnSpcReduction="10000"/>
          </a:bodyPr>
          <a:lstStyle/>
          <a:p>
            <a:r>
              <a:rPr lang="nl-NL" dirty="0" smtClean="0"/>
              <a:t>Lukas heeft zo’n 350 verzen gemeenschappelijk met Markus (ca. 50%)</a:t>
            </a:r>
          </a:p>
          <a:p>
            <a:r>
              <a:rPr lang="nl-NL" dirty="0" smtClean="0"/>
              <a:t>Lukas bevat ook materiaal dat </a:t>
            </a:r>
            <a:r>
              <a:rPr lang="nl-NL" dirty="0" err="1" smtClean="0"/>
              <a:t>níet</a:t>
            </a:r>
            <a:r>
              <a:rPr lang="nl-NL" dirty="0" smtClean="0"/>
              <a:t> in Markus voorkomt, maar </a:t>
            </a:r>
            <a:r>
              <a:rPr lang="nl-NL" dirty="0" err="1" smtClean="0"/>
              <a:t>wél</a:t>
            </a:r>
            <a:r>
              <a:rPr lang="nl-NL" dirty="0" smtClean="0"/>
              <a:t> in </a:t>
            </a:r>
            <a:r>
              <a:rPr lang="nl-NL" dirty="0" err="1" smtClean="0"/>
              <a:t>Mattheüs</a:t>
            </a:r>
            <a:r>
              <a:rPr lang="nl-NL" dirty="0"/>
              <a:t> </a:t>
            </a:r>
            <a:r>
              <a:rPr lang="nl-NL" dirty="0" smtClean="0"/>
              <a:t>(ca. 20%)</a:t>
            </a:r>
          </a:p>
          <a:p>
            <a:r>
              <a:rPr lang="nl-NL" dirty="0" smtClean="0"/>
              <a:t>Lukas heeft ook veel ‘eigen’ materiaal: van de veertig gelijkenissen van Jezus zijn er vijftien die we alleen bij Lukas vinden. </a:t>
            </a:r>
            <a:endParaRPr lang="nl-NL" dirty="0"/>
          </a:p>
        </p:txBody>
      </p:sp>
      <p:pic>
        <p:nvPicPr>
          <p:cNvPr id="5" name="Tijdelijke aanduiding voor inhoud 4" descr="marcus.jpg"/>
          <p:cNvPicPr>
            <a:picLocks noGrp="1" noChangeAspect="1"/>
          </p:cNvPicPr>
          <p:nvPr>
            <p:ph sz="quarter" idx="2"/>
          </p:nvPr>
        </p:nvPicPr>
        <p:blipFill>
          <a:blip r:embed="rId2" cstate="print"/>
          <a:stretch>
            <a:fillRect/>
          </a:stretch>
        </p:blipFill>
        <p:spPr>
          <a:xfrm>
            <a:off x="4860032" y="1340768"/>
            <a:ext cx="1853530" cy="2372518"/>
          </a:xfrm>
        </p:spPr>
      </p:pic>
      <p:pic>
        <p:nvPicPr>
          <p:cNvPr id="6" name="Afbeelding 5" descr="mattheüs2.jpg"/>
          <p:cNvPicPr>
            <a:picLocks noChangeAspect="1"/>
          </p:cNvPicPr>
          <p:nvPr/>
        </p:nvPicPr>
        <p:blipFill>
          <a:blip r:embed="rId3" cstate="print"/>
          <a:stretch>
            <a:fillRect/>
          </a:stretch>
        </p:blipFill>
        <p:spPr>
          <a:xfrm>
            <a:off x="6804248" y="3501008"/>
            <a:ext cx="2016224" cy="28965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Bijzondere thema’s bij Lukas</a:t>
            </a:r>
            <a:endParaRPr lang="nl-NL" dirty="0"/>
          </a:p>
        </p:txBody>
      </p:sp>
      <p:sp>
        <p:nvSpPr>
          <p:cNvPr id="6" name="Tijdelijke aanduiding voor inhoud 5"/>
          <p:cNvSpPr>
            <a:spLocks noGrp="1"/>
          </p:cNvSpPr>
          <p:nvPr>
            <p:ph sz="quarter" idx="1"/>
          </p:nvPr>
        </p:nvSpPr>
        <p:spPr/>
        <p:txBody>
          <a:bodyPr/>
          <a:lstStyle/>
          <a:p>
            <a:r>
              <a:rPr lang="nl-NL" dirty="0" smtClean="0"/>
              <a:t>De Heilige Geest</a:t>
            </a:r>
          </a:p>
          <a:p>
            <a:r>
              <a:rPr lang="nl-NL" dirty="0"/>
              <a:t>H</a:t>
            </a:r>
            <a:r>
              <a:rPr lang="nl-NL" dirty="0" smtClean="0"/>
              <a:t>et gebed</a:t>
            </a:r>
          </a:p>
          <a:p>
            <a:r>
              <a:rPr lang="nl-NL" dirty="0" smtClean="0"/>
              <a:t>Verlossing</a:t>
            </a:r>
          </a:p>
          <a:p>
            <a:r>
              <a:rPr lang="nl-NL" dirty="0" smtClean="0"/>
              <a:t>Gods ‘voorkeur’ voor mensen in de marge.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706090"/>
          </a:xfrm>
        </p:spPr>
        <p:txBody>
          <a:bodyPr>
            <a:normAutofit/>
          </a:bodyPr>
          <a:lstStyle/>
          <a:p>
            <a:r>
              <a:rPr lang="nl-NL" dirty="0" smtClean="0"/>
              <a:t>De Heilige Geest bij Lukas</a:t>
            </a:r>
            <a:endParaRPr lang="nl-NL" dirty="0"/>
          </a:p>
        </p:txBody>
      </p:sp>
      <p:sp>
        <p:nvSpPr>
          <p:cNvPr id="5" name="Tijdelijke aanduiding voor inhoud 4"/>
          <p:cNvSpPr>
            <a:spLocks noGrp="1"/>
          </p:cNvSpPr>
          <p:nvPr>
            <p:ph sz="quarter" idx="1"/>
          </p:nvPr>
        </p:nvSpPr>
        <p:spPr>
          <a:xfrm>
            <a:off x="457200" y="1052736"/>
            <a:ext cx="4402832" cy="5256584"/>
          </a:xfrm>
        </p:spPr>
        <p:txBody>
          <a:bodyPr>
            <a:normAutofit fontScale="92500" lnSpcReduction="10000"/>
          </a:bodyPr>
          <a:lstStyle/>
          <a:p>
            <a:r>
              <a:rPr lang="nl-NL" dirty="0" smtClean="0"/>
              <a:t>Bij ‘Heilige Geest’ denken we natuurlijk vooral aan Handelingen.</a:t>
            </a:r>
          </a:p>
          <a:p>
            <a:r>
              <a:rPr lang="nl-NL" dirty="0" smtClean="0"/>
              <a:t>Maar ook in zijn evangelie neemt de Geest een belangrijke rol in.</a:t>
            </a:r>
          </a:p>
          <a:p>
            <a:pPr lvl="1"/>
            <a:r>
              <a:rPr lang="nl-NL" dirty="0" smtClean="0"/>
              <a:t>Bij Jezus’ geboorte:</a:t>
            </a:r>
          </a:p>
          <a:p>
            <a:pPr lvl="2"/>
            <a:r>
              <a:rPr lang="nl-NL" dirty="0" smtClean="0"/>
              <a:t>Luk. 1: 15, 35, 41, 67-68, 2: 25-32</a:t>
            </a:r>
          </a:p>
          <a:p>
            <a:pPr lvl="1"/>
            <a:r>
              <a:rPr lang="nl-NL" dirty="0" smtClean="0"/>
              <a:t>Bij het begin van Zijn optreden:</a:t>
            </a:r>
          </a:p>
          <a:p>
            <a:pPr lvl="2"/>
            <a:r>
              <a:rPr lang="nl-NL" dirty="0" smtClean="0"/>
              <a:t>Luk. 3: 16-17, 3: 21-22, 4: 1, 14-21</a:t>
            </a:r>
          </a:p>
          <a:p>
            <a:pPr lvl="1"/>
            <a:r>
              <a:rPr lang="nl-NL" dirty="0" smtClean="0"/>
              <a:t>In het leven van Zijn volgelingen:</a:t>
            </a:r>
          </a:p>
          <a:p>
            <a:pPr lvl="2"/>
            <a:r>
              <a:rPr lang="nl-NL" dirty="0" smtClean="0"/>
              <a:t>11: 13, 24: 45-49</a:t>
            </a:r>
          </a:p>
          <a:p>
            <a:pPr lvl="2">
              <a:buNone/>
            </a:pPr>
            <a:endParaRPr lang="nl-NL" dirty="0" smtClean="0"/>
          </a:p>
          <a:p>
            <a:pPr lvl="2">
              <a:buNone/>
            </a:pPr>
            <a:endParaRPr lang="nl-NL" dirty="0"/>
          </a:p>
        </p:txBody>
      </p:sp>
      <p:pic>
        <p:nvPicPr>
          <p:cNvPr id="7" name="Tijdelijke aanduiding voor inhoud 6" descr="heiligegeest.jpg"/>
          <p:cNvPicPr>
            <a:picLocks noGrp="1" noChangeAspect="1"/>
          </p:cNvPicPr>
          <p:nvPr>
            <p:ph sz="quarter" idx="2"/>
          </p:nvPr>
        </p:nvPicPr>
        <p:blipFill>
          <a:blip r:embed="rId2" cstate="print"/>
          <a:stretch>
            <a:fillRect/>
          </a:stretch>
        </p:blipFill>
        <p:spPr>
          <a:xfrm>
            <a:off x="5220072" y="1628800"/>
            <a:ext cx="2857500" cy="3009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gebed bij Lukas</a:t>
            </a:r>
            <a:endParaRPr lang="nl-NL" dirty="0"/>
          </a:p>
        </p:txBody>
      </p:sp>
      <p:sp>
        <p:nvSpPr>
          <p:cNvPr id="3" name="Tijdelijke aanduiding voor inhoud 2"/>
          <p:cNvSpPr>
            <a:spLocks noGrp="1"/>
          </p:cNvSpPr>
          <p:nvPr>
            <p:ph sz="quarter" idx="1"/>
          </p:nvPr>
        </p:nvSpPr>
        <p:spPr/>
        <p:txBody>
          <a:bodyPr>
            <a:normAutofit fontScale="92500" lnSpcReduction="10000"/>
          </a:bodyPr>
          <a:lstStyle/>
          <a:p>
            <a:r>
              <a:rPr lang="nl-NL" dirty="0" smtClean="0"/>
              <a:t>Het gebed is een belangrijk element in Lukas:</a:t>
            </a:r>
          </a:p>
          <a:p>
            <a:r>
              <a:rPr lang="nl-NL" dirty="0" smtClean="0"/>
              <a:t>Gebed wordt verhoord:</a:t>
            </a:r>
          </a:p>
          <a:p>
            <a:pPr lvl="1"/>
            <a:r>
              <a:rPr lang="nl-NL" dirty="0" smtClean="0"/>
              <a:t>Vb. </a:t>
            </a:r>
            <a:r>
              <a:rPr lang="nl-NL" dirty="0" err="1" smtClean="0"/>
              <a:t>Zacharias</a:t>
            </a:r>
            <a:r>
              <a:rPr lang="nl-NL" dirty="0" smtClean="0"/>
              <a:t> (1: 13)</a:t>
            </a:r>
          </a:p>
          <a:p>
            <a:r>
              <a:rPr lang="nl-NL" dirty="0" smtClean="0"/>
              <a:t>Jezus bidt…</a:t>
            </a:r>
          </a:p>
          <a:p>
            <a:pPr lvl="1"/>
            <a:r>
              <a:rPr lang="nl-NL" dirty="0" smtClean="0"/>
              <a:t>negen vermeldingen, zeven alleen bij Lukas</a:t>
            </a:r>
          </a:p>
          <a:p>
            <a:pPr lvl="2"/>
            <a:r>
              <a:rPr lang="nl-NL" dirty="0" smtClean="0"/>
              <a:t>3: 21; 5: 16; 6: 12; 9: 28-29; 10: 21-22; 11: 1; 22: 31-32; 22: 41-46; 23: 46</a:t>
            </a:r>
          </a:p>
          <a:p>
            <a:r>
              <a:rPr lang="nl-NL" dirty="0" smtClean="0"/>
              <a:t>Jezus onderwijst over het gebed: </a:t>
            </a:r>
          </a:p>
          <a:p>
            <a:pPr lvl="1"/>
            <a:r>
              <a:rPr lang="nl-NL" dirty="0" smtClean="0"/>
              <a:t>11: 1-13; 18: 1-8; 18: 9-14</a:t>
            </a:r>
          </a:p>
        </p:txBody>
      </p:sp>
      <p:pic>
        <p:nvPicPr>
          <p:cNvPr id="5" name="Tijdelijke aanduiding voor inhoud 4" descr="gebed.jpg"/>
          <p:cNvPicPr>
            <a:picLocks noGrp="1" noChangeAspect="1"/>
          </p:cNvPicPr>
          <p:nvPr>
            <p:ph sz="quarter" idx="2"/>
          </p:nvPr>
        </p:nvPicPr>
        <p:blipFill>
          <a:blip r:embed="rId2" cstate="print"/>
          <a:stretch>
            <a:fillRect/>
          </a:stretch>
        </p:blipFill>
        <p:spPr>
          <a:xfrm>
            <a:off x="5148065" y="1340768"/>
            <a:ext cx="3482188" cy="44751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orsprong">
  <a:themeElements>
    <a:clrScheme name="Oorspro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orsprong">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orspro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121</TotalTime>
  <Words>1084</Words>
  <Application>Microsoft Office PowerPoint</Application>
  <PresentationFormat>Diavoorstelling (4:3)</PresentationFormat>
  <Paragraphs>121</Paragraphs>
  <Slides>17</Slides>
  <Notes>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Oorsprong</vt:lpstr>
      <vt:lpstr>Lukas </vt:lpstr>
      <vt:lpstr>Terugblik…</vt:lpstr>
      <vt:lpstr>Tweeluik</vt:lpstr>
      <vt:lpstr>Auteur</vt:lpstr>
      <vt:lpstr>Datering</vt:lpstr>
      <vt:lpstr>Relatie tot Markus en Mattheüs</vt:lpstr>
      <vt:lpstr>Bijzondere thema’s bij Lukas</vt:lpstr>
      <vt:lpstr>De Heilige Geest bij Lukas</vt:lpstr>
      <vt:lpstr>Het gebed bij Lukas</vt:lpstr>
      <vt:lpstr>Barmhartig</vt:lpstr>
      <vt:lpstr>Verloren</vt:lpstr>
      <vt:lpstr>Heidenen</vt:lpstr>
      <vt:lpstr>    </vt:lpstr>
      <vt:lpstr>Armen</vt:lpstr>
      <vt:lpstr>Dubieuze types…     </vt:lpstr>
      <vt:lpstr>Voor heidenen…</vt:lpstr>
      <vt:lpstr>Vreugde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Lukas </dc:title>
  <dc:creator>Maarten</dc:creator>
  <cp:lastModifiedBy>Maarten</cp:lastModifiedBy>
  <cp:revision>5</cp:revision>
  <dcterms:created xsi:type="dcterms:W3CDTF">2015-02-04T14:47:23Z</dcterms:created>
  <dcterms:modified xsi:type="dcterms:W3CDTF">2015-02-09T13:42:07Z</dcterms:modified>
</cp:coreProperties>
</file>