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B073D02-F54D-4B8D-B20E-34765ED84707}" type="datetimeFigureOut">
              <a:rPr lang="nl-NL" smtClean="0"/>
              <a:t>7-3-2015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324250-C743-42CB-AF1A-93E234578AF0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Johannes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Evangeliënkring</a:t>
            </a:r>
            <a:r>
              <a:rPr lang="nl-NL" dirty="0" smtClean="0"/>
              <a:t>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95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Opdat u gelooft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Woord ‘geloof’ komt 98 x voor! (20:25-31)</a:t>
            </a:r>
          </a:p>
          <a:p>
            <a:r>
              <a:rPr lang="nl-NL" dirty="0" smtClean="0"/>
              <a:t>Een kwart van alle keren in het Nieuwe Testament.</a:t>
            </a:r>
            <a:endParaRPr lang="nl-NL" dirty="0"/>
          </a:p>
        </p:txBody>
      </p:sp>
      <p:pic>
        <p:nvPicPr>
          <p:cNvPr id="5" name="Picture 5" descr="300px-P52_re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93" y="3072401"/>
            <a:ext cx="2398234" cy="377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aletheia.org.uk/graphics/pisteu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5921"/>
            <a:ext cx="3024336" cy="10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Jezus de Christus 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Niet: Wie is Jezus?</a:t>
            </a:r>
          </a:p>
          <a:p>
            <a:r>
              <a:rPr lang="nl-NL" dirty="0" smtClean="0"/>
              <a:t>Maar voor Joden en proselieten:</a:t>
            </a:r>
          </a:p>
          <a:p>
            <a:r>
              <a:rPr lang="nl-NL" dirty="0" smtClean="0"/>
              <a:t>Wie is de Messias? </a:t>
            </a:r>
            <a:endParaRPr lang="nl-NL" dirty="0"/>
          </a:p>
          <a:p>
            <a:r>
              <a:rPr lang="nl-NL" dirty="0" smtClean="0"/>
              <a:t>1:41-42; 7:40-43; 9:22; 11:25-27</a:t>
            </a:r>
          </a:p>
          <a:p>
            <a:endParaRPr lang="nl-NL" dirty="0"/>
          </a:p>
        </p:txBody>
      </p:sp>
      <p:sp>
        <p:nvSpPr>
          <p:cNvPr id="4" name="AutoShape 2" descr="data:image/jpeg;base64,/9j/4AAQSkZJRgABAQAAAQABAAD/2wCEAAkGBxQSEhUSExQUFhUXFxcaFxgYFxgUGhcYFxQWFhUYFhcYHCggGBolHBcUITEhJSkrLi4uFx8zODMsNygtLiwBCgoKDg0OGxAQGiwmICQsLCwsLCwsLCwsLCwsLCwsLCwsLCwsLCwsLCwsLCwsLCwsLCwsLCwsLCwsLCwsLCwsLP/AABEIAPQAwAMBIgACEQEDEQH/xAAbAAABBQEBAAAAAAAAAAAAAAAFAAIDBAYBB//EADoQAAEDAgQEBAQDCAMAAwAAAAEAAhEDIQQFMUEGElFhEyJxgTKRsfChwdEHFCNCUmLh8RUzciRDsv/EABoBAAIDAQEAAAAAAAAAAAAAAAMEAAECBQb/xAAqEQACAgICAQUAAgEFAQAAAAAAAQIRAyEEEjETIjJBUWFxoRQVI0KBBf/aAAwDAQACEQMRAD8A9xSSVbE14sNd1mclFWyFlJR06oKfKtNPaIdUGJq8omJ/BSlyG4mtzHsl+Tn9OOvJqMbZZp45h1MHv37qdtZp/mFu6DFo6JjqY+/0ScedNL3IM8Uf0OteDoQfS6a6s0auHzQYMH6p3LKJ/rnXx/yV6K/S9VzJoMQT3EKbDYlrxI+SFBoTKz4At9/coK504v3Uy/RT0g2+uBbdRNxnb8UEqYuHgRsFalV/uEpfFeCPBXkMsfNwulB2vVlmJdaI95/VNYubGWpaByxteC+kqX7wRuD7QmfvJ6or5UE6MqDL7nAKM129UOqvmwQ3GVSwSSgy5v4gixKrbNF+9M/qCc6uOqxNLNfOwOB812f3A2lG8Pj2u0Olvf7CPDK2raBOr0HwV1C8NVINtOiKI0ZWijihxFGbjVTrhCqcVKLTLToE8y6cS4bruJokH3soCuN2nB9fAwkns6+oXamUpTWjoYSJM7IT35N0vo6XLhcmcyYXlYbo11JC4rgemtbIToVWyUhxdZcdTlKI1UjTotw29mboFYin/HaOgB9UVe3r+io1xNc/+R+Su1XTErCS7M3N+DhKdTqAKpVqwuNxNkSK+wTYRlMc5Vm1PsJ3iK3ItRHPegPEleGEInUxFtFls+q8wcNmg/5UxRbkZyOkLKhztwtTajTrPd6BwDB6kqU0X4amxhJ5mjxa515S61OmO6NcCYKcM2RaQfWLtHpcH2R/HZeyHPdOpebTJAtbeNguxGFxFWgbkON8QdxYjutMvOeEC5mIqUy0th8hpuQ0uls94K9GWsL0yxJJJFGIVcf8M9Loa1wRp4QJoIXM5kKkpB8W1RK5RPcnT85TYSTDJDWhdd7LpMiy4Cs9dFpiBFkibrvJ7rpZH3ooVaGNBPSE6n6WTC7snMdqs3RbWiF4/jEn+kKWo5QYx0PM/wBIsh2NzNtOAbA6HY9lcY23RmbpWXKijafv2VehjGv0P3urLbo3WgV2T03dVHiaqcTy9/wVOq/mP3oqjHsySl1Rx7tygOaMnkot+KobjoBt9AjNeoGgk6DX8vvsoOCsKcRXdiXfCLM9JTsIfgC7NtlOFFKkxg2A+ifmOIFOm55c1gAPmdoLfj6Kys3xhlwqM5jRfXgEin4nI3TUjdPfGOiMAcD0xUrurN5yC4nmdq7XzHoOy9EWQ/Zy2aBdykXjSLj4gPSw9lr0PAn1t/ZbOpJJI5RHWfA+iFVGGVfxh09/kqNQbLm8t3Kg2Mi5AJXA3dOB6rpCSDWN26JAe66Am79VlvREdJWV4q41oYLyn+LU2ptOn/o7KH9pHFP7nR8Omf41Ww6tbu5eW5DgBUcatWXSd9XHqeqYx4k12kFhC9sNv44xdXmcGua0mzWjyjtzblZ3GZ9iXVARVe102HMbQCVu8Hlb6ggCB0A0WQ4nyUsfYw7UA2+/RGxuHbwHUrXVE+VceYqmf4n8YGN+Vwi24M/NazLOJ6NeeYc1J3/Yw/FTM/G3oR2XmR/qi8+Yf0n9DqFco0eeHsJDxpsR/wCT+SK4RTvwYng7rR6zjMI8+HUpFpMhr3N+F7SYZUto4W5h7qXA575jSqDlc1xafUa/r7rz/IOKK1B0Ody7T/Iezh/KT8lu/wDnmVmuZiMPHOADUZBIjRwtfZYnGMvkc6UJY2FcbjQGkyNEFyjA1MYXFtZtMSQ3y85cR2kQFVrYFjgG/vbWjq5jgY+UTC1fCGTsw48mIa9u9gJnp0WcUEmVJ9jOV+GMa6qKD4NM3L26ED8+y9IyrL20KbabBAAVsLqfjjSdmEJDOIsyGHoPqGbCBBgybC94urOOzCnSaXVHtaB1MeywtOo/MsQKoaW06YIAJm86ui3srlKtENPwRTcMI0vnmc57jP8Ac6fdH1Hh6Qa0NGgUi1FUiCXClKhxVblCqUlFWy0rZWxQHNP3ZV3GVE3ET/lN8X76rjzyqb7DMYNEof6pD8k1xlc5kKy6HFcquDQSdACSkBugfG+YeDga7xM+GQPV1vzVpW6LStninEWYOx+NqVD8JdyNvoxlh+a2XC2V85aAPKLBYfh1o8SN4+q9n4UwfKwHtKazSpUhmXtVBvB4JrQAvLP2iVAcZyDYCYXp+c5szDUXVahEAe5OwA3uvE3Yh2IrPrP1e6fQbBCwp/IJw4OU7GZhln/2s1Go1t3G47IOJHmbYjUbj06jutmHRA+f+UFzTKr+Iza8fWE1Gf0x3LgafaJFTxTKjYcPNGv69Qi3DfEP7q5tOqOahoJMml3HVnbZZek4OeJAYTsLNPp0K32WcMUMVThlYCrHwuEfnos5Gl58CmVwlGmtm1GXUcQwObBa4SCLggygmO4XfTBdRe5vYFDcvw+IyshryH0CbFt+Q9OwW5o5iypTkdEtfV6ejn5MS8oEcHcVOY792r66Anc9l6IHjqvGM6pF1dppjzNMzpaeu2/zWzydtXEVv3hrntphoHJuSBBInQWTuLK1oWCHFPCbcWOZrvDfudWu/wDTZue6DYbLMzwwDafLUYLCHctuwNgt83RdTTgnszRjGcU16Ja3FUSwEwHnQ+4/Ra7CYgVGhzdD+CZjqAexzXMDwQfKdDbug/BFYuwwDgQWuLY6X0ndUrUqIaFB8zry4jojCz+MbzVn9uX6f7S3OTeLQXDXbZA5x23UrAG63Kf4QTXUoK5PX9HG7E16eDsEwfNcj+1aRkmB+awX7XMzazCCkfiqPEegIJPojPFXFdLBMMnnqEeVgP4nsvFs/wA2q46uKtU9mtGjR2TOHG27YSGN3oiynEijUFQ36+i9HpftEo06YFNjnv6aAeq87pYMvKIYbAbQZRpqMvI+uL28+Czm+YVcdU56mg0aNGj9Ud4fyImCQQ36+iK8KcOgjxKgsNuu6vcT5sym3lFraDorUdG/UUX6eNA7MqNPld/Ls2NJ/NZ8dCU7E5gXHXa3p3VV1aAXH2WG9jeKDjHbOY6gz+kTEX3VLAYp1Go2TYEG2wt8PRT06ht3UtPJ3uBdH36Km9UxLkPHevJ63hcRSxeHsQ5j2xMXBHUdVj8BVOHrPoE+UEgT02/BXOByW4ZzT/K8x73/ADUnEeA5vCrjUiD7AQkcafZxXhCMoJID8QNJLWN/md/r2Xq3D+C8KgxmpgSd15sRD6dZwJDLkDe1oR/AcbQynzgc73ny/wBDBe/0XS484p7OdKLTN5K6vPeL+JOWrhalImC1xd6FzQJHqEZxnGVFtMRJe5oIDf7rA+yb9aNmKL/EeeNwzQDIe+RTPKXDnEQ0gXvKl4byx1ClD3hznEucQIlzo3m/RY7AYWriK1OviGifJInykgiXQdzZejrOLIskn/BbjQysTymNYss/TBFy2DJnvPfdaGqPKbxbVCK1O3xW6ndC5cXJKgmJoja+26jGvb807vqoxUmfouc062M0Jxi5MW1+/qvOOOOP/DmhhXAu/mqC/L1De/dU/wBovGJc44XDuhotUeN9fKF57RpSj4sC+Ug+PG2Oq1XVHFznFzibk3JVzCYWDJT8LSsICIUKV9gjuX4dHDgS2yfLsNNvy1C22UZbTawPda9pgfJDsiyZ9SHRDQNdPkiry1jILi68AdIGpKkY/bKzZbfWLO5tn3htLKIvN3ageyxOJxJc48x5jMlWs0xBc4gWA/2q1KhJlw+ysybYfDiUFf2yJzZtEEqrjQefl2EIk1gbLzsh2Cf4tUgbm6yv0vPPrE0fDGU+I7mIsttjsC2nSJj3UfDuCDKYIhRcV4uGimPicYA9TCUnNykcZttjOGqfLRLjoXEg+pgK7xTU5KFGkIkvA9OsK6cH4bMPQbsAXewkys3xTieatTA25z9AEPB7ckv5LXvX9BTKsO1zb3CdiskpPJsOqlylsUx6fNKq8yYCHLI1IpY0yozKKY0AIiL9ldweTUmmYHyXMPTcbkexRFo02Woyk/JWSKXgn8INEgaXttCO0KnM0O6hALERKIZFLWeGb8uh6ibLo8CW2hPOgmUMxgbTaQ7TbdFFQzZxDRHWPwK6GRXFgYOmA/8AkGt+4WU/aLxP+70OWkf4tWQOzdytFUe8G8H3iPmvEuM83OKxj3/ys8jR6arkYe050/COooLTQGAVnD0+3ooqVleoAAEp1+BzFAu4GgXdgtVw9lQJnl8s/cIHk9PmI2C1eCxHhT0H1HT6LC29jOWVR6o0eLrto0zoIFljMbmZLZm369FazOsan9rY0O/qs1iq5ebfCNPb67KSf4C4+FXf2OY3mIG+pRTmaGXhD6VPlBfCH5hjyBG6qK0HyyXYmzOvDSAZQzJMW2nVl2iqVMSTZVHVJMNBJW1DVC+bJGR6kzjyhTYWslzo9pTOC3vx2L8Wp8DIdG0z5R+a87oZc602HTe69p4Ay0UMMHEQXeb8gk83XErQnka66RosTVguO5ED3WEzPzYl0fC2G/M3+gWnzLGcrSegPzNh9Vl8qw/iVC519SloaXZkhHrE12CADALaDdWG0L7fNDGYVg2B0suMwok+X0WbX2U4r9C/hgHYFPLRGv4oO7BsLbj8VTr4dg3Nu636qj9FLF2+/wDAZolxfY27/kieAqPFUNOhEn20WTyqn5xqfeVrstpjxzH8tMTebk2/AO+SY4Mu2S0A5ceqoNKDGmGO9Cp1VzI/w3dxA9Tou0/Bz0eZ8QONOiakmeQnXtZeMYczJ6kleyftHrBmDqNGscvqvIMNTt6Bc3D9v+TtYldE9AbqWodJ+a6LAeidUIt0RBxLQfyTEtbrqEQxeNhpuNPWFlqVWLwrtKpzeg/FYdoYUVLZZNd79XHl6de6t4LBcx7BVqAE9lZr5m2m2BqsrbN5LhH2jM9xQYzlabrK1KhcZT8diS8yVHQCNQl9laoCtBk+WyAGjpJjc91Qo0ZdbrZb7h6g1jATv9lAz5eqAONyKNDJf4jGalxA/Fen1aXh0w0dPwFlmeGaYqYsu2pttvc2utTndYNYZ9khNPJSYvOXvUTJZ7VktaTrc+n+lfyHDAU5i5vPT9UAzVxFYzE8ojs2QAPW6v5VmsECbCyJ0taDSV6QfNLygqrXrFpgExf77qQ4iQDeJVKpiA50TPXsl3vwSCf2d5nOSGFuOYn6Kw0i8W9Rf5qSkZtP+VGq8mnJrwKjT5T5UYyKnUFWeWGFsG+7ZLTEdzvuqlCjp+iOZay9tBr0noE3wbeXQjyZ2qCSH5zieRmmveFec6BJQLNcSHaH5/iutnyKERXFHtI8l/aZix4YaTBLrNmbC6xGGiE7ijFOqYyqXzLXECb+XZQYatBS8IdI0djFK2W2wuOGi6TeeqbUKg26Jy5Oa+DKqiolzqqLWQI/vSo4yvJUDqijJ3VqJmeVvQipKY2TGjcq9l1AkzudFcnQK6QSyLCy8TstjUmi3m6j2Q/JcJ4Yk9RKuZ3nLAwgx6f61SUU8k6oFJ0gtwNiObxXbkgLQY1nOYO356LG/s9DhVqNeC3mbzAb2O42XoXiM52y3Vv0MoKxuWZq9IXnJRlaPPeM8O6lXvuwR7LN5fmRbUk/6W+/aXl763hPpgmBf0MrynGzTdEEuJgAXJPay6vHxR3E1CbcU2bmvnYDJFo03XMorOe7mg9dNlmmcPY8sFQ0CW6kSOYD0RPJc7axvhnyvFiDYiNQQUOfGhGDUNhFkUjburQJMb+o9kynj2bH07rOVM15jytE9/VT4HBuJkgevRIvj9VcmWzc4KmavlYYiOY7tmYMb6FaOhRDWho0CAcGtllR8G7g2diGi0e5ctGupxcShA5GaVyZQzV8NgbrNVmuFrnp27rQZ1/Je3mHrPLCD18ONfmkuam5jHGaUTyLj7h485rs1/mERMbwsRTqL3nMsvbUsJFzpuvNeKeGHAl9MR+a3hyWushv+UZqnVsnmoqYJaYIIPRTscmKDRn9EkpJpSBChu9nSe6Sa106K9hcGSRIk9FTkkVaK9GmXG+i0+RUmzLtApMqyAv8xtHbRFncOnb9Eu5wk6bME1TNabWvBjX6BVOCcodjsUa7mzRpTc6F0WjrCFU+H6uIxLcKw3cfM7+ho+InqV6zSqUMuwwotgBgjuSblzu51RpRx4Ie37F8uR/GIAw9LkxpH9p090WOLcazKe3I4/iEKyCi/EVn1iOUOszrG5RnDUf/AJzgR5adEAE7k6rlwT9bXijVpKn5oLYrEt8O+7IHUGNV5/wvhKQrc7gHPEgEjTzHSVo8TiPib0Jj0WUpYrwnlsaOJnqCZRpZ240mXHj0j08U2uAaLDfeV5Z+1Lh003NxTBoYeQLkbE+i2OXZ2w6nlPTqiOLxNKsx1Nxa46RrM9lOPm6PstNAfSnCR5rwyxhaDJMj8VqaDWhpFydisNWd+5YmpRBJabtHSTpH5o/lddx1Nj/j8EbPjlN+p9PYynao9bymi1lFjWfDyiDETImY76q2qGRuJoMLiDbYR26q+urD4o4svLBWfMLmBoteZidI/VB6rDy824ERP6I9nFJzqRDTHXrG8IBTrtc3laTA3XP5kfcmN8d6IaL7CBpuh+MwzXCHd7FXZknlmAnYnW5BNtvqlHdDKpM8z4n4ZDhzAXWDr0XUjyuC93xmHa4E7+s+yyue8ONeCSO+iLi5DWpBa+0eY038xiERw+VXvJPQI3huGi11hE9ei1eVZGGtv/lEyZ0l7SJfplcBkbjo2FpsryENIJEwj1DBNEHb72VrxGg/XZJzzNmxtJjWN0TH1WtYTIuE+toZB69kBzKlUqAxb8lnFDs9sr6LX7OXipjsTUn4Who97lV+KcWytmFOkT5WmXDSY2P4IHwfWq4XMGtkBrweYusBAnr3AVLPsUMTm7RSIAuCdRYSU/nh76XirBRjUu3/AIen5XxCyrVdyt5Q0coJtImJHZWMyxMHmHWPWdlg8bl7mVZPn5gAOUhoEDsURw+Mq0fI6Xt3a6xHQtO65/TdxkaUIp20FcypucPFowXsguYdXt/t7xKE0G4fEl4a7kcLgOsR1F+hSxWbscOYOLXehso8LisPiHgVQKdQW5olruhJ2NlfT2+Nh7paZFVy9zH+FW6EteNxsUV4GyjwKlZ1RzXkmWGZIab3+aqZ1Rc5/hAw2jpBmeYWjsmZtmzcvwfiOh9WoeVsCJtqeiuEZuopbYN5Lg1ZmOJXtdmjoMiBPa63OVYRpa1wJ7+n2F5rw7SdWrOrVCC5xk/47L1jJ6fwjY9E5zU4QjD7SBx0rNrlP/U0dP1VxV8v/wCtvp9dFYXSx/BHIl5ZxA81y9xfzNA5SPN1mSjiULOXGsiplwm4O0ZLEUeUaEH9NyqxE6kHT26rU5jheYSBdAsUGtIJtANo6Lm58Lh/Q9jydkCKtSDb79lLytc2HA376rla/TaOsfmoG1wDJBEetuiVTQxQx2GA+Fu/W/t0SdhwCSNbWJ3Ctsrh0k81t41UFalcW0Np6LMkzcZfonTAsTdcY3ldcyNQIlTOqRH+guEA6T8/osl3oa0gzM/iFyAeieXbdOh+qY+mLnrqoikzJcV5c2qCJM9W2v2KxWUN/c8XRqOB5A6DPQ9fderPwQl0xqYWWzjKvHaYC6XGzxcfTl9mXD7D78Oyo8VtW/2mPvZOqYKmXOJBLSIF5A6WlYbB4rFZeYb56W7HH/8AJ2ROvx/T5W8tGoHfzA6JTJws8X7NoMssX50aClltTl5S5jWnQamNlx2XPf5C4crRJaR03lAqnH1IFvh0nuAEvBtadut1JQz3kNSviealzWYwkE8uokDcysvFyIraoi9N3sM0MNTpsdUqu8oEhunzO9l59muZvx1aBaiH+UddgfRXcRjq2YP5BNOjPw7kbT0R7C8OsptgWiE5hgsHuy/L6/gHJqTqPgr5ZlseVpOg7R6dVueGcO6YM3gC+g6oLleBc0gXgdpC2uSGHtki9unosSy+plUX4MZnUKRp2i1l1cC6uuccSSSShDigxWEbUEOHvuFYXFmSTVMibXgxGcYQ0TywC12npN/Qj81QNMWLfdazidksbpzTb5LKCm7QiL3XD5GNY8lI6+CXeFi5yDv80nPdH2fmnGqC4AjzRbrC45wmZJPt03Q23QTr9kfiWggx3T6VYXA12tbRQvqkny+h3XBWLZDptpPRYaNqLLVM7xEnpE9+6cx/m6yfp0UDakwSIB+Q99lLzeaBH31CvZmhVHANe7oShmCZJM3m9tAiNYSx4NrnuhuXuawcodJ3/RDUlegkV7WVs6wzXMOn1/0gmDyZjmnrsVoq723B306qseWCGx6TFk9i5LhHqmZ9Nv6PPs2ykB8CxBse+tkWybh7xXeLVc6o47vM/MlXs2wwJB333RTK6vlAHvKdzcv/AIk15MrDu6ONy4UnDliOyMYF0iDp36qQUmmwiREJ9KkdSLfenVcqeWWR7NqKot0ANhdHMjaPFvrBI9bae0oBRkDSBr9n8lLl2YO+KT5XbDpNj97rWJqE02L5YOUXRvwuptN0iRunL0ByBJJJKEEuLqShCtj8OKjC09LdisJykuJDoHcHVehlUsTljH6iPT/KS5XFeXa8jPHz+naZh6DDuA7pt6+isYfJH1CC0nrEWHqVscNllOmZa35kn6q3CDi4DXzYWfNf/VGXrZA9rS4AONrCx+iBYnDGZcII2nX9F6MVVr5fTeQ5zRI30+carWXgKXwdFYuZKPyMLh280tgiReSiGFyJ72FzQ23wkyD7W/Fab/iKP9Av3O3urzWrOLgV83f9F5OY38NGNx2R1W0iSAd3cuun4+yzRy0RAJ9R+a9XcJEFA8Tw81x8pDW7iJi2g7LOfgVvEbw81rUzBNyoxYmesX905/DtaLMee/KRAW8wWQmm8OLw5ovHLF9BufX2RqFWLgtq56NZOe0/aeQ4vIqjRD5bvcEfJTZbgATE66HQje4Xqtag1whwB9RKjp4JjdGN+Q+qK+B9WZX/ANB1tGOw/DtRwFRoAnSTt1UeLyd7CA8EibnUdtNOi3oTKlMOEEAjutS4MK15BLmzvZ59VoEEttcW7Ink2QOqXq8wYDppJ+Wmt0fbkVEO5oJO0kkCNICItCrDw+rubLy8u1UTlJgaABoLD02T1wLq6AkJJJJQgkkklCCSSSUIJJJJQhxdSSUIchdSSUIJJJJQhxJJJUQSS6krIJJJJQhxJJJQh1JJJQ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jpeg;base64,/9j/4AAQSkZJRgABAQAAAQABAAD/2wCEAAkGBxQSEhUSExQUFhUXFxcaFxgYFxgUGhcYFxQWFhUYFhcYHCggGBolHBcUITEhJSkrLi4uFx8zODMsNygtLiwBCgoKDg0OGxAQGiwmICQsLCwsLCwsLCwsLCwsLCwsLCwsLCwsLCwsLCwsLCwsLCwsLCwsLCwsLCwsLCwsLCwsLP/AABEIAPQAwAMBIgACEQEDEQH/xAAbAAABBQEBAAAAAAAAAAAAAAAFAAIDBAYBB//EADoQAAEDAgQEBAQDCAMAAwAAAAEAAhEDIQQFMUEGElFhEyJxgTKRsfChwdEHFCNCUmLh8RUzciRDsv/EABoBAAIDAQEAAAAAAAAAAAAAAAMEAAECBQb/xAAqEQACAgICAQUAAgEFAQAAAAAAAQIRAyEEEjETIjJBUWFxoRQVI0KBBf/aAAwDAQACEQMRAD8A9xSSVbE14sNd1mclFWyFlJR06oKfKtNPaIdUGJq8omJ/BSlyG4mtzHsl+Tn9OOvJqMbZZp45h1MHv37qdtZp/mFu6DFo6JjqY+/0ScedNL3IM8Uf0OteDoQfS6a6s0auHzQYMH6p3LKJ/rnXx/yV6K/S9VzJoMQT3EKbDYlrxI+SFBoTKz4At9/coK504v3Uy/RT0g2+uBbdRNxnb8UEqYuHgRsFalV/uEpfFeCPBXkMsfNwulB2vVlmJdaI95/VNYubGWpaByxteC+kqX7wRuD7QmfvJ6or5UE6MqDL7nAKM129UOqvmwQ3GVSwSSgy5v4gixKrbNF+9M/qCc6uOqxNLNfOwOB812f3A2lG8Pj2u0Olvf7CPDK2raBOr0HwV1C8NVINtOiKI0ZWijihxFGbjVTrhCqcVKLTLToE8y6cS4bruJokH3soCuN2nB9fAwkns6+oXamUpTWjoYSJM7IT35N0vo6XLhcmcyYXlYbo11JC4rgemtbIToVWyUhxdZcdTlKI1UjTotw29mboFYin/HaOgB9UVe3r+io1xNc/+R+Su1XTErCS7M3N+DhKdTqAKpVqwuNxNkSK+wTYRlMc5Vm1PsJ3iK3ItRHPegPEleGEInUxFtFls+q8wcNmg/5UxRbkZyOkLKhztwtTajTrPd6BwDB6kqU0X4amxhJ5mjxa515S61OmO6NcCYKcM2RaQfWLtHpcH2R/HZeyHPdOpebTJAtbeNguxGFxFWgbkON8QdxYjutMvOeEC5mIqUy0th8hpuQ0uls94K9GWsL0yxJJJFGIVcf8M9Loa1wRp4QJoIXM5kKkpB8W1RK5RPcnT85TYSTDJDWhdd7LpMiy4Cs9dFpiBFkibrvJ7rpZH3ooVaGNBPSE6n6WTC7snMdqs3RbWiF4/jEn+kKWo5QYx0PM/wBIsh2NzNtOAbA6HY9lcY23RmbpWXKijafv2VehjGv0P3urLbo3WgV2T03dVHiaqcTy9/wVOq/mP3oqjHsySl1Rx7tygOaMnkot+KobjoBt9AjNeoGgk6DX8vvsoOCsKcRXdiXfCLM9JTsIfgC7NtlOFFKkxg2A+ifmOIFOm55c1gAPmdoLfj6Kys3xhlwqM5jRfXgEin4nI3TUjdPfGOiMAcD0xUrurN5yC4nmdq7XzHoOy9EWQ/Zy2aBdykXjSLj4gPSw9lr0PAn1t/ZbOpJJI5RHWfA+iFVGGVfxh09/kqNQbLm8t3Kg2Mi5AJXA3dOB6rpCSDWN26JAe66Am79VlvREdJWV4q41oYLyn+LU2ptOn/o7KH9pHFP7nR8Omf41Ww6tbu5eW5DgBUcatWXSd9XHqeqYx4k12kFhC9sNv44xdXmcGua0mzWjyjtzblZ3GZ9iXVARVe102HMbQCVu8Hlb6ggCB0A0WQ4nyUsfYw7UA2+/RGxuHbwHUrXVE+VceYqmf4n8YGN+Vwi24M/NazLOJ6NeeYc1J3/Yw/FTM/G3oR2XmR/qi8+Yf0n9DqFco0eeHsJDxpsR/wCT+SK4RTvwYng7rR6zjMI8+HUpFpMhr3N+F7SYZUto4W5h7qXA575jSqDlc1xafUa/r7rz/IOKK1B0Ody7T/Iezh/KT8lu/wDnmVmuZiMPHOADUZBIjRwtfZYnGMvkc6UJY2FcbjQGkyNEFyjA1MYXFtZtMSQ3y85cR2kQFVrYFjgG/vbWjq5jgY+UTC1fCGTsw48mIa9u9gJnp0WcUEmVJ9jOV+GMa6qKD4NM3L26ED8+y9IyrL20KbabBAAVsLqfjjSdmEJDOIsyGHoPqGbCBBgybC94urOOzCnSaXVHtaB1MeywtOo/MsQKoaW06YIAJm86ui3srlKtENPwRTcMI0vnmc57jP8Ac6fdH1Hh6Qa0NGgUi1FUiCXClKhxVblCqUlFWy0rZWxQHNP3ZV3GVE3ET/lN8X76rjzyqb7DMYNEof6pD8k1xlc5kKy6HFcquDQSdACSkBugfG+YeDga7xM+GQPV1vzVpW6LStninEWYOx+NqVD8JdyNvoxlh+a2XC2V85aAPKLBYfh1o8SN4+q9n4UwfKwHtKazSpUhmXtVBvB4JrQAvLP2iVAcZyDYCYXp+c5szDUXVahEAe5OwA3uvE3Yh2IrPrP1e6fQbBCwp/IJw4OU7GZhln/2s1Go1t3G47IOJHmbYjUbj06jutmHRA+f+UFzTKr+Iza8fWE1Gf0x3LgafaJFTxTKjYcPNGv69Qi3DfEP7q5tOqOahoJMml3HVnbZZek4OeJAYTsLNPp0K32WcMUMVThlYCrHwuEfnos5Gl58CmVwlGmtm1GXUcQwObBa4SCLggygmO4XfTBdRe5vYFDcvw+IyshryH0CbFt+Q9OwW5o5iypTkdEtfV6ejn5MS8oEcHcVOY792r66Anc9l6IHjqvGM6pF1dppjzNMzpaeu2/zWzydtXEVv3hrntphoHJuSBBInQWTuLK1oWCHFPCbcWOZrvDfudWu/wDTZue6DYbLMzwwDafLUYLCHctuwNgt83RdTTgnszRjGcU16Ja3FUSwEwHnQ+4/Ra7CYgVGhzdD+CZjqAexzXMDwQfKdDbug/BFYuwwDgQWuLY6X0ndUrUqIaFB8zry4jojCz+MbzVn9uX6f7S3OTeLQXDXbZA5x23UrAG63Kf4QTXUoK5PX9HG7E16eDsEwfNcj+1aRkmB+awX7XMzazCCkfiqPEegIJPojPFXFdLBMMnnqEeVgP4nsvFs/wA2q46uKtU9mtGjR2TOHG27YSGN3oiynEijUFQ36+i9HpftEo06YFNjnv6aAeq87pYMvKIYbAbQZRpqMvI+uL28+Czm+YVcdU56mg0aNGj9Ud4fyImCQQ36+iK8KcOgjxKgsNuu6vcT5sym3lFraDorUdG/UUX6eNA7MqNPld/Ls2NJ/NZ8dCU7E5gXHXa3p3VV1aAXH2WG9jeKDjHbOY6gz+kTEX3VLAYp1Go2TYEG2wt8PRT06ht3UtPJ3uBdH36Km9UxLkPHevJ63hcRSxeHsQ5j2xMXBHUdVj8BVOHrPoE+UEgT02/BXOByW4ZzT/K8x73/ADUnEeA5vCrjUiD7AQkcafZxXhCMoJID8QNJLWN/md/r2Xq3D+C8KgxmpgSd15sRD6dZwJDLkDe1oR/AcbQynzgc73ny/wBDBe/0XS484p7OdKLTN5K6vPeL+JOWrhalImC1xd6FzQJHqEZxnGVFtMRJe5oIDf7rA+yb9aNmKL/EeeNwzQDIe+RTPKXDnEQ0gXvKl4byx1ClD3hznEucQIlzo3m/RY7AYWriK1OviGifJInykgiXQdzZejrOLIskn/BbjQysTymNYss/TBFy2DJnvPfdaGqPKbxbVCK1O3xW6ndC5cXJKgmJoja+26jGvb807vqoxUmfouc062M0Jxi5MW1+/qvOOOOP/DmhhXAu/mqC/L1De/dU/wBovGJc44XDuhotUeN9fKF57RpSj4sC+Ug+PG2Oq1XVHFznFzibk3JVzCYWDJT8LSsICIUKV9gjuX4dHDgS2yfLsNNvy1C22UZbTawPda9pgfJDsiyZ9SHRDQNdPkiry1jILi68AdIGpKkY/bKzZbfWLO5tn3htLKIvN3ageyxOJxJc48x5jMlWs0xBc4gWA/2q1KhJlw+ysybYfDiUFf2yJzZtEEqrjQefl2EIk1gbLzsh2Cf4tUgbm6yv0vPPrE0fDGU+I7mIsttjsC2nSJj3UfDuCDKYIhRcV4uGimPicYA9TCUnNykcZttjOGqfLRLjoXEg+pgK7xTU5KFGkIkvA9OsK6cH4bMPQbsAXewkys3xTieatTA25z9AEPB7ckv5LXvX9BTKsO1zb3CdiskpPJsOqlylsUx6fNKq8yYCHLI1IpY0yozKKY0AIiL9ldweTUmmYHyXMPTcbkexRFo02Woyk/JWSKXgn8INEgaXttCO0KnM0O6hALERKIZFLWeGb8uh6ibLo8CW2hPOgmUMxgbTaQ7TbdFFQzZxDRHWPwK6GRXFgYOmA/8AkGt+4WU/aLxP+70OWkf4tWQOzdytFUe8G8H3iPmvEuM83OKxj3/ys8jR6arkYe050/COooLTQGAVnD0+3ooqVleoAAEp1+BzFAu4GgXdgtVw9lQJnl8s/cIHk9PmI2C1eCxHhT0H1HT6LC29jOWVR6o0eLrto0zoIFljMbmZLZm369FazOsan9rY0O/qs1iq5ebfCNPb67KSf4C4+FXf2OY3mIG+pRTmaGXhD6VPlBfCH5hjyBG6qK0HyyXYmzOvDSAZQzJMW2nVl2iqVMSTZVHVJMNBJW1DVC+bJGR6kzjyhTYWslzo9pTOC3vx2L8Wp8DIdG0z5R+a87oZc602HTe69p4Ay0UMMHEQXeb8gk83XErQnka66RosTVguO5ED3WEzPzYl0fC2G/M3+gWnzLGcrSegPzNh9Vl8qw/iVC519SloaXZkhHrE12CADALaDdWG0L7fNDGYVg2B0suMwok+X0WbX2U4r9C/hgHYFPLRGv4oO7BsLbj8VTr4dg3Nu636qj9FLF2+/wDAZolxfY27/kieAqPFUNOhEn20WTyqn5xqfeVrstpjxzH8tMTebk2/AO+SY4Mu2S0A5ceqoNKDGmGO9Cp1VzI/w3dxA9Tou0/Bz0eZ8QONOiakmeQnXtZeMYczJ6kleyftHrBmDqNGscvqvIMNTt6Bc3D9v+TtYldE9AbqWodJ+a6LAeidUIt0RBxLQfyTEtbrqEQxeNhpuNPWFlqVWLwrtKpzeg/FYdoYUVLZZNd79XHl6de6t4LBcx7BVqAE9lZr5m2m2BqsrbN5LhH2jM9xQYzlabrK1KhcZT8diS8yVHQCNQl9laoCtBk+WyAGjpJjc91Qo0ZdbrZb7h6g1jATv9lAz5eqAONyKNDJf4jGalxA/Fen1aXh0w0dPwFlmeGaYqYsu2pttvc2utTndYNYZ9khNPJSYvOXvUTJZ7VktaTrc+n+lfyHDAU5i5vPT9UAzVxFYzE8ojs2QAPW6v5VmsECbCyJ0taDSV6QfNLygqrXrFpgExf77qQ4iQDeJVKpiA50TPXsl3vwSCf2d5nOSGFuOYn6Kw0i8W9Rf5qSkZtP+VGq8mnJrwKjT5T5UYyKnUFWeWGFsG+7ZLTEdzvuqlCjp+iOZay9tBr0noE3wbeXQjyZ2qCSH5zieRmmveFec6BJQLNcSHaH5/iutnyKERXFHtI8l/aZix4YaTBLrNmbC6xGGiE7ijFOqYyqXzLXECb+XZQYatBS8IdI0djFK2W2wuOGi6TeeqbUKg26Jy5Oa+DKqiolzqqLWQI/vSo4yvJUDqijJ3VqJmeVvQipKY2TGjcq9l1AkzudFcnQK6QSyLCy8TstjUmi3m6j2Q/JcJ4Yk9RKuZ3nLAwgx6f61SUU8k6oFJ0gtwNiObxXbkgLQY1nOYO356LG/s9DhVqNeC3mbzAb2O42XoXiM52y3Vv0MoKxuWZq9IXnJRlaPPeM8O6lXvuwR7LN5fmRbUk/6W+/aXl763hPpgmBf0MrynGzTdEEuJgAXJPay6vHxR3E1CbcU2bmvnYDJFo03XMorOe7mg9dNlmmcPY8sFQ0CW6kSOYD0RPJc7axvhnyvFiDYiNQQUOfGhGDUNhFkUjburQJMb+o9kynj2bH07rOVM15jytE9/VT4HBuJkgevRIvj9VcmWzc4KmavlYYiOY7tmYMb6FaOhRDWho0CAcGtllR8G7g2diGi0e5ctGupxcShA5GaVyZQzV8NgbrNVmuFrnp27rQZ1/Je3mHrPLCD18ONfmkuam5jHGaUTyLj7h485rs1/mERMbwsRTqL3nMsvbUsJFzpuvNeKeGHAl9MR+a3hyWushv+UZqnVsnmoqYJaYIIPRTscmKDRn9EkpJpSBChu9nSe6Sa106K9hcGSRIk9FTkkVaK9GmXG+i0+RUmzLtApMqyAv8xtHbRFncOnb9Eu5wk6bME1TNabWvBjX6BVOCcodjsUa7mzRpTc6F0WjrCFU+H6uIxLcKw3cfM7+ho+InqV6zSqUMuwwotgBgjuSblzu51RpRx4Ie37F8uR/GIAw9LkxpH9p090WOLcazKe3I4/iEKyCi/EVn1iOUOszrG5RnDUf/AJzgR5adEAE7k6rlwT9bXijVpKn5oLYrEt8O+7IHUGNV5/wvhKQrc7gHPEgEjTzHSVo8TiPib0Jj0WUpYrwnlsaOJnqCZRpZ240mXHj0j08U2uAaLDfeV5Z+1Lh003NxTBoYeQLkbE+i2OXZ2w6nlPTqiOLxNKsx1Nxa46RrM9lOPm6PstNAfSnCR5rwyxhaDJMj8VqaDWhpFydisNWd+5YmpRBJabtHSTpH5o/lddx1Nj/j8EbPjlN+p9PYynao9bymi1lFjWfDyiDETImY76q2qGRuJoMLiDbYR26q+urD4o4svLBWfMLmBoteZidI/VB6rDy824ERP6I9nFJzqRDTHXrG8IBTrtc3laTA3XP5kfcmN8d6IaL7CBpuh+MwzXCHd7FXZknlmAnYnW5BNtvqlHdDKpM8z4n4ZDhzAXWDr0XUjyuC93xmHa4E7+s+yyue8ONeCSO+iLi5DWpBa+0eY038xiERw+VXvJPQI3huGi11hE9ei1eVZGGtv/lEyZ0l7SJfplcBkbjo2FpsryENIJEwj1DBNEHb72VrxGg/XZJzzNmxtJjWN0TH1WtYTIuE+toZB69kBzKlUqAxb8lnFDs9sr6LX7OXipjsTUn4Who97lV+KcWytmFOkT5WmXDSY2P4IHwfWq4XMGtkBrweYusBAnr3AVLPsUMTm7RSIAuCdRYSU/nh76XirBRjUu3/AIen5XxCyrVdyt5Q0coJtImJHZWMyxMHmHWPWdlg8bl7mVZPn5gAOUhoEDsURw+Mq0fI6Xt3a6xHQtO65/TdxkaUIp20FcypucPFowXsguYdXt/t7xKE0G4fEl4a7kcLgOsR1F+hSxWbscOYOLXehso8LisPiHgVQKdQW5olruhJ2NlfT2+Nh7paZFVy9zH+FW6EteNxsUV4GyjwKlZ1RzXkmWGZIab3+aqZ1Rc5/hAw2jpBmeYWjsmZtmzcvwfiOh9WoeVsCJtqeiuEZuopbYN5Lg1ZmOJXtdmjoMiBPa63OVYRpa1wJ7+n2F5rw7SdWrOrVCC5xk/47L1jJ6fwjY9E5zU4QjD7SBx0rNrlP/U0dP1VxV8v/wCtvp9dFYXSx/BHIl5ZxA81y9xfzNA5SPN1mSjiULOXGsiplwm4O0ZLEUeUaEH9NyqxE6kHT26rU5jheYSBdAsUGtIJtANo6Lm58Lh/Q9jydkCKtSDb79lLytc2HA376rla/TaOsfmoG1wDJBEetuiVTQxQx2GA+Fu/W/t0SdhwCSNbWJ3Ctsrh0k81t41UFalcW0Np6LMkzcZfonTAsTdcY3ldcyNQIlTOqRH+guEA6T8/osl3oa0gzM/iFyAeieXbdOh+qY+mLnrqoikzJcV5c2qCJM9W2v2KxWUN/c8XRqOB5A6DPQ9fderPwQl0xqYWWzjKvHaYC6XGzxcfTl9mXD7D78Oyo8VtW/2mPvZOqYKmXOJBLSIF5A6WlYbB4rFZeYb56W7HH/8AJ2ROvx/T5W8tGoHfzA6JTJws8X7NoMssX50aClltTl5S5jWnQamNlx2XPf5C4crRJaR03lAqnH1IFvh0nuAEvBtadut1JQz3kNSviealzWYwkE8uokDcysvFyIraoi9N3sM0MNTpsdUqu8oEhunzO9l59muZvx1aBaiH+UddgfRXcRjq2YP5BNOjPw7kbT0R7C8OsptgWiE5hgsHuy/L6/gHJqTqPgr5ZlseVpOg7R6dVueGcO6YM3gC+g6oLleBc0gXgdpC2uSGHtki9unosSy+plUX4MZnUKRp2i1l1cC6uuccSSSShDigxWEbUEOHvuFYXFmSTVMibXgxGcYQ0TywC12npN/Qj81QNMWLfdazidksbpzTb5LKCm7QiL3XD5GNY8lI6+CXeFi5yDv80nPdH2fmnGqC4AjzRbrC45wmZJPt03Q23QTr9kfiWggx3T6VYXA12tbRQvqkny+h3XBWLZDptpPRYaNqLLVM7xEnpE9+6cx/m6yfp0UDakwSIB+Q99lLzeaBH31CvZmhVHANe7oShmCZJM3m9tAiNYSx4NrnuhuXuawcodJ3/RDUlegkV7WVs6wzXMOn1/0gmDyZjmnrsVoq723B306qseWCGx6TFk9i5LhHqmZ9Nv6PPs2ykB8CxBse+tkWybh7xXeLVc6o47vM/MlXs2wwJB333RTK6vlAHvKdzcv/AIk15MrDu6ONy4UnDliOyMYF0iDp36qQUmmwiREJ9KkdSLfenVcqeWWR7NqKot0ANhdHMjaPFvrBI9bae0oBRkDSBr9n8lLl2YO+KT5XbDpNj97rWJqE02L5YOUXRvwuptN0iRunL0ByBJJJKEEuLqShCtj8OKjC09LdisJykuJDoHcHVehlUsTljH6iPT/KS5XFeXa8jPHz+naZh6DDuA7pt6+isYfJH1CC0nrEWHqVscNllOmZa35kn6q3CDi4DXzYWfNf/VGXrZA9rS4AONrCx+iBYnDGZcII2nX9F6MVVr5fTeQ5zRI30+carWXgKXwdFYuZKPyMLh280tgiReSiGFyJ72FzQ23wkyD7W/Fab/iKP9Av3O3urzWrOLgV83f9F5OY38NGNx2R1W0iSAd3cuun4+yzRy0RAJ9R+a9XcJEFA8Tw81x8pDW7iJi2g7LOfgVvEbw81rUzBNyoxYmesX905/DtaLMee/KRAW8wWQmm8OLw5ovHLF9BufX2RqFWLgtq56NZOe0/aeQ4vIqjRD5bvcEfJTZbgATE66HQje4Xqtag1whwB9RKjp4JjdGN+Q+qK+B9WZX/ANB1tGOw/DtRwFRoAnSTt1UeLyd7CA8EibnUdtNOi3oTKlMOEEAjutS4MK15BLmzvZ59VoEEttcW7Ink2QOqXq8wYDppJ+Wmt0fbkVEO5oJO0kkCNICItCrDw+rubLy8u1UTlJgaABoLD02T1wLq6AkJJJJQgkkklCCSSSUIJJJJQhxdSSUIchdSSUIJJJJQhxJJJUQSS6krIJJJJQhxJJJQh1JJJQh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jpeg;base64,/9j/4AAQSkZJRgABAQAAAQABAAD/2wCEAAkGBxQSEhUTExQWFhMWGRwYFxgYGBwYGBofGh4XHB4cHRgYHyggGRolHBcZITEhJSkrLi4uIB8zODMsNyktLisBCgoKDg0OGxAQGzQkICQsLCwsLCwyLCwsLCwsLCwsLCwsLCwsLCwsLCwsLCwsLCwsLCwsLCwsLCwsLCwsLCwsLP/AABEIANUA7AMBIgACEQEDEQH/xAAcAAACAgMBAQAAAAAAAAAAAAAABAMFAQIGCAf/xABBEAACAQMDAgQEAwYFAQcFAAABAhEAAyESMUEEUQUiMmETcYGRBkKhBxQjUrHBYtHh8PFyFRZkgpKiwhckM0NT/8QAGgEAAwEBAQEAAAAAAAAAAAAAAAIDAQQFBv/EAC4RAAICAQMEAgEDAgcAAAAAAAABAhEDEiExBBNBURQiYVJxoTKBBRUjQrHh8f/aAAwDAQACEQMRAD8A+40UUUAFFFFABRRRQAUUUUAFFFFABRRRQAUUUUAFFFFABRRRQAUUUUAFFFFABRRRQAUUUUAFFFFABRRRQAUV8/tftAdhPwFB7F2EiCZyvtWyftBZvTYDd4Y4EST6eK5PnYff8Mv8bL6O+omvnI/aQ52sJG8m4YHz8uBWvRftHvXJP7sipMKTdMttmNGBE59qaPV4mrsJdNkjyj6RRXB/9/2gk2QAM+s4G+SVxVVf/bFYUkaQxGDpLMPuFp454S4J9uR9Ror5v0n7VbVzZUB7MxU/+5RVk343f/8Agv8A6zj7Dah9RBchokdtNE187639oty24B6ZSjHSG+IcHsw04+e3yrQ/tIcNpPTruQxW5qiAewzmkfV4l5KLp8j4R9Hor5yf2jXNIJ6ZQSAYLmc5/l7ZrX/6lsur4nTqpTfzk7kDhff9KxdZifn+GHxsnr+T6RNE187T9pBcTbtI2P52GcY9O+RT/R/jsXIX4Wm5yhPGcqYhhit+Zi9/wzPj5PR2tFcuv4obm2N4kMT7bR/NIPYCaju/iq6rKhsLqb0w5KntB0/ea1dTjfkXtT9HWUVzw8ef4bMbYDLMiTuBgbTJ+VVbfj1IJCAEBiA7hTjbG4mt+Tj9h2pejtaK5Hwr8Xm6iu1tRIkgPqO5GBA7Den73j5USUAkYEnmSMgdhR8nH7DtS9F/NFcbb/GTm7ct/ABCaRIaZJ34ERU178XFZm2DEeliZJ49O+Zo+Tj9m9mfo6yiuRtfixwv8W0qHtrMD5kgGd9hxVYn4+6hnZU6ByPyktpB+eoCP1o+Tj9h2Z+j6DNE1w//AHv6nSp/dbYJMMDeHlyRuBnaoR+N+p1aT0tsCAZ+KeY3lRAzWfKx+w7E/R31FfN+s/aUyaR8G2SwBCi6S+RMlQpgRH34qK7+1MrH/wBsNXI+JzxHlyIzND6rGv8Aw34+T0fTZor5vZ/aPeYLHTW9TZj4pGDMboM4pax+1kQRcsqjgkFdbNt7hcit+Tj9h2Mno5m51EQVGQApjGIMnc/2qezcyWhDIOCM8gR33nB2qEqgWNeSpkRA7BfYmFM+9S2B51UYRhGxMAkyBPI2BFfOyqj10VvV+e4loEFIDXdlECcGeTHHMVZuACoAOYGT7DY9hMUt0lmL/UE4IIQiQR5RJ5+VQ+P3tHSu6iWgBQPVLEKPcHc/SuzGuInNnlbopPEr7dY+hJ+EhIjbVAGSOeRHuKsv3GxaUSAxjzjYx7KPSMmqnwNDZEG2Wu3JNsd8rqLMYhQDue5qdOpCsxuEAzlFBOx2LtkweB+tdM1K6XH/ACTjS5DrbCXghVAlsGFZthvggbj5TW/h/ijWTCt8W3gsF2t5yczpG2J+gqw8E8B/epvXfRJKW8qCI9RAP/t+9WHivSqiaLQURAIGn7aec+1JLMo/R7lVh17jvVdOt1ShMhsGDP0/oY22qh6NdE28tcRobkhdwe207Vc9Fe12kfuon9OPnPzqr6/UvUeWPMgJkb6TGd+KjNWmmbgemTibX7pAidQlo7ZBJ2yR/n7GhOgF5CWJBMMIUQCPefcH3rFtdZYEE6VhR34jO0iK369h06CGKMcaimvVAJgr7yPlUIr9PJdvbcxYVrcguS+okNkTqgn5A1hXEqjbA4YEAjEb4jnmpbrEgNE6wCYEbjIH6wKjumQxIzuR2z+uPttSttuwe/7F14X4zpIS8fKY0tHHZue1dAOuDlThgCMiCYO+QZ2P6CuFNwMusSAN5z888bfKtvD2WWPobVI0NA9wP0p45K5JTxI6PxzxdlXQDBOTGNI2+ckRXJdN06kMSp0xyREYkyNjExOxqe5pYBZILHzd/wAsSTx7Vr1Gh0+Gg0HzMASZ2mTIjMH7e9a56lsbHGkdF+EerCIbZDTbaBHZ/MvmHuCMd6ufxB1Pwf4pwAM5nV6iFzmSCMe9cR+Fy731MyBpDe4Ux8sKD/lT/wCJ2dnS35dIySYH+LnE7LvxtVyEopSoi6LqeosOzsinWQ7WyPN5pIgiThTMfKrmx4qt2yzANpA80HSZnMsOw8xIjDD3rnrV0i42tXLAYeW4wSPbn6VY/he2uvqNJ/MojmCGzAnB1cY70kW3yNOKSLFbysp8rsoMiPKoImNzOPLgc7b08t4tBUAbHViF3HmI8uSo57d62RNMiV0glZBC9gQFU4Ehv0rNu3A0n0kEcwDntPBiS2/atbJ0J9f0nxCp+I6jTkq/wwecrEkweOwquu9JaJlw14qQIlj2kwYxgfb3pnrPFLFptLumsY0rpLHC4OgRB2yYz7VUHx5mSUtqnqH8Ro9IMYEe32rdxiwKOyMLVtEOo7lVYyYzpE/Ocz3mqy4txB5+ptW5BLC2o17f4vMxzGwqBGv3Y8+m3ny2vKDBg+YZ4BmkU8NhDEavNLYExkZbkgVmtJ0OsbZJc6lFtsy2b92R67raU9gMyTIOBUHR9Ta0jUoBOYg4B4+m1K27gbVqGhYwMgSJiR7nc1CzLyc84MfQ8j3pnT8DKLXB1YuIB5R+XKsJPmXLSRAMyB7kVLcVJlZhRABKzAPGnc4NQLaBRdJEHEb8KdW+DxW/h14BHBYlgHxG5MAZ7EA5+VcMo7Fk6EvCRDXxOfimdpGNo5NS+NdOblhwACwGoCQcqQ0e05jmkr3iH7vfuCC+pAxtrurAQNXYTJ7kcVDduu7Iodm12nfDaQXAEKudIAYET716EIN1I5c39ZF4dea/b6fVtdufDYjB0FpMHgGQPoKau+Eo7xbVNcy+mAUXGJbZiSBM9zUXU3ntolq2Ie2Uc5BKwyuZOV1syLA4Vfem+hv2U6lxaeQw1sp4Zskdpg1s5NL6jwXss+oFxbAAUoJglMk9gCNgSYJ7dtxXp0BZnYrbRVQPKaXZjmBqXY4J3MTV+/XBQFIJUzGJHPfb5/Ok/Cby6rodwAzAQ2JgGTncxFc0MlRpIu4N7kfhtvTatgncCSd85O3ueaQ8VtzdB2AttPB8xgR39qa8Gc/DAn0EoSMyF2+ukil790M7GAQIUczpk/qzHHtTzdWyGKL7jNOmwMmV06hsYjOw5kD51nwzqWuQWa5btlSQ7q2kkDyqARknefbk1n4mlXSQfIsdjJQ9pkZ2phepZXOrIC3RscCFWMiDnnGRHznBJptorkm40vZi9ddpEIPmIKnAwYHtUF65qmYB+W+0Se0n6HNbOjAGZWAYAHyOc4zWzLAUHSBAIIMgDBIPc5Iqa2HlIjDYI2GMDA2HHv8ArnmjplAGuJzHdfeZ4kCp7VkhmGcRGmPzEARMbg/7zUPWXpGpFAYTO0RgAR7lmJgfOhKxXILraRIidxI3jHMCIk/StL9nWvxBlcGCxkcFRHEiB863t3WcgGDsGydwBn5Hb7VP1qk6VAACkFxMEzBAG87Tt2oj9TbNfAwlu8CQQX8o/NBZGG/uZE94mmvGepQ9WircVoJR4Oor6hpftAjBqi8QvPaKusMywDuGAaNIg7AE7DapL9wtDsJunSrRDBQI07RLGImZ4rqVONkJY5XqHwWdYgLGAWOZEnIPByu2Kx0y63kgWmAH/wCOAVDGdzGoZxmcmounvxh8kEzqBJkAggiY2GSfahrJkFMgYyQTj6bYxXOpadijhYx1XU301k9RcAWMQJAbSBGewH2pdrhZtT3LjyManMH/AAwJKzP9a3YEOXwGgAqYMlTHlHvGMc5rdekAB85MPIkQQsHEY37+1DyOt2Cx/grfiKurSAgmdsjBxIzGw3Fam6FUNuxBLKxmd1MDHfGeKseos84g9+/zqva4SGSAswCxwIOcDkEj9aIS1DuKRta6wiAo1IRkRGkAmB8hIzTfTdUpIEidyBIzAkScH5GkrnUBVCgAkAS0yO2O35azdtgkBQVgcEZzJlt8yaHGL52NTY31dlW1KVwSCCBtI5U43NKdV4cNRgAj2gf33rXpevIOghm7DGPvmI/tvT37wrZ1R7Mcj7A0v3iNsNXGGkFYD6pUTgAkho83uMGkvFvFBbbRZGpvSS48oAjJE+YBV/WobXS37+JAAyQoyeYM8zVon4eRkUrKkcgkQIO2I/5FVioRf2ZOUJeDleju2jdb4h8ruzsxkBpHlHMIGxjYfKnOo1XtaJatkkQr27uSDuQCxDLxO4rfxHwMW9doMGdhCqxKESPUrAQ8RP3ro/DvClQK5XXd0qjMBBPBIA432rqnlilqRFYpJ0yv6DpVtjQRBXde5+ceY8d8cVW+I9KFutdCy13TEQCGQDk8Gf0rs16S00+VDM5EE+md+J/Wqrxfojp1WzpYz5SJGQBBPG0TxXNjnU93yXlG40vByn/a134gtEqhwTiRzjVxBA/0q0tWbl2463dDW15FuB8lE+UwNzJ5qk62+W0gwt8eUqQVLTAgHYrsPrVh4L1F247qhS2WEy/mby4wO/32rrapWlRzq3te5aeI3hbUWbYCvcIUAbAtjWTPAP0Fa/ANvTb1aih32U5kNjuSalteHBQzRLtlnY6iTuMYwTAxjnNF7qwzSBAWQMrqaTqiY74zNcc5qWyLQWlEfUW30qQmScCPNnC8YnH6U/etuRcY9MLZ1i0514DEo+22cff2pLpuoL6RqP8AKMEYHv8AI8Vm4lvD22Y6iNRZm83lTOgkyc0qSUXZr3aJBaZQVwV1SMkxDHK9hq/p7Vpds6sh5EkRzzkN23qRmglPXOdwIJCmSBONxgZxUbI2VWQRJwcsTwP/AFH9NqRptgkZt2CkCMDzESCcDJg9to96hDFYI1AcmMH6Dczn/it9JYSRr9gBgA7ajE5qDqLbghlVtMekkmMnEg5EYrUr5G0P0OWtgEUh507CD3xuMxP9a3vdQCZY4QsAoAhSYaJECNQ27Gq7oBqutda78JDIAK62aIOi2n5s4zPOKZt9Nb2TpZLRDXW1tqJI9K4UHVO4iNquunb3sg8tcCz9QjhgXUnUhbSynIIKiN/YipestoQSZQtkwMFhyZGROcGAJxTdvwm6zBPhdK2GhNCwNtWQx0kaTB+dL3enCGLatacAxZY60YAebSxEqRMxyPuGeBrhmd69mhU9SNOGRSuxUCYJ/lGWO2471uvWO+UfOrIIyfYA7gkx7Vomm5BX05iM7fL34pzoiJgsBE52McjYScbVCTXosltsQt1TKCI1uSCADAmdpXGDP22qTq74tyrFSxAwB7ewGBn7Vp1J/i+UT/KdOYneNszpzNK3HRjoNslQ2sNMFRsNXlyAIxtWKMXyjdTQz09/X+UgTnePf5UzbKy3mBIA1JEjIwCJiZMSO52pSwzBQFhWZvVtjbHvnbG1B6Zi91gypBC+Yjsc9id45msWNcG6ze501tjOACYMYBg8TgZgfStS7Lk+mPsBkfTP9K2tMT5SM+UM4MGTAEiPbH1zU1rYqCCoJBzPv9sETSPbkbki02zB0gg/cf7xS3U25bCfrH2k7VIZVtQ+2AMRLe5k7Vp++L+cAnvE1sU1wDXs6nwnp1Ezzx/ePrU5ADDJwdJiFkHAnGcj/KsWB5ex3gGOSf8AL9akjgEb++n54ycic/2rRZIz1XRJeSDkbScGVwYB9JntFV/hLspNlmOFlTPrH0nzDn6Zq3vXCyFOwLD8uAe5zIgTnkb1z/UWbjHyalZWmNMKs7Hcz9+9MzIyvkvlurpiBvjYGT8vnVH11i88afTLFzuVG4gbZnn2qU9ewWblsRO6ZBjmMHipR1AKgq2oQJKwM43G/wB/al3QyjRy3R9MUvC64n4byhcwG9QiYwy+qBAxmrKx4alu6IEsrsdTAAnUdUM3b8u9KXrKrYvXWXVadmQEs0gyT8RCY1TydvpvJ+H2uG3bDrKsItnUC5DTBbTPmBn7DvXVl1aLvg5ov7Ma6i5oUwRoEaQVAbRtwDOSNjP2pJrLp+XcbCIjM5B/w051t0TOmUETI+e/BPH0pLqLYI1HCnY4+2IJOe1ckfZ0VtQI+kgDylQ5iMCV4+29QnAIC86oPOlLYkTv6T9q3sXQrBwrFRIIC5gg8tHenW6A3XBgW1jQQTqYj2AhZ3NWUmo0bo3TI7aC2hZhpDhQLghjHmGARON4HanOl8P+MRKhU4JWGeNp5HuNyTnFTeHdAFh3GphgFskD+w+1O9T1JQAmJjA2B7f1qTn6NUaNkW3bjBwIHafkNgOKV8U8Kt38BisfymB/Qzse29Lv4xmCRG/Pf7T3oPXGd4+88T8zuaWKadoKvlid7w+7akqivwGBiBO0RhYBMKZPas+F2rTvp6ptc8ElLY32QRzyx/zqRPFjJZCwn1AD4i/VZDg/pvWW8TbJ1Ax/4dhj/wAxAFdkck1yReBMQ8X6fp7b6ulcJEnVbbBkTBGqCAcZ96jteLN1Nn+IJdXI1cgkSBI4/wCKh8ZuHqBpRWJn1lUVAMzLCSRH61P0lkKhtAo4U6iwHqY4AHOkbz7Va7W5zyjpdIg6W2NRUTBUXABmJEHfbIBj3qysdEbiMWAknDekYknNV/hnTbnckQGGMAHbAkAgyaYfqitplDawp80nZTPmIGRmBXHl+0tjphtHcx4gfOHQSwAQmcbRkDI+ntvSf7wqkBxGNJwZOTOOSJH29qYunCro+Gw52xMrHfBnOY2qLrrTWiNQEkyJycZyDnSwI33+9NH0wNwDbmSDbIGZB3IaPn7+1bOok6CSsyTtI3ErMH51Hduh1Kk4w321bdt9u1SXelFr4RJkMupgD6dUjkEiDgzyDWUBt1RKozOqjV6ZGIBHpI2yfbArFy5qnSCvlBhYUQIEwBH8pzWenuDWuPKZHY5A7didqjvWX1EqSEuSAQYkggxvxIrF+QslPVEsNYAwByTjsd5JA+9bwBIZVBBg6lEyMHf3mq9+nVtIyD5gMSAY2Gc8b1O3QMCQDbA7M2R33XvNZpiympl87uJO4nvmP9mp+l60afNgwZHMRwe8QaWS5tEQRJ/v/Xely1tGJd7YHfUBIyRgbQOPakirGbL8+ZAVnYdhG288RPcb7b1qqn6ztkNGDMEwZwuDkmqyzcIUG0wcDPlIO8bjcmab6fxAQA0j/qn+396HsLpfgtRbRgApB7nf2JjvVP4v4ZBDr5HnLKJmYiftEf8AFTvcknRyduRtme3HbFT2rxM6i0bnUsnn/Wl1egVo5DqviMjW/NkmT6tR5IEHSCDGkRTP4c8N6iwqBbemTqm5+krvqA+mBXV2UEzpn3gGI9yKk6m5EEAGTGTEGY4icAj61buycaZNqF2kcunh1x9Id5WTlVA27sOd+KbfwxQQ6hgFOZMltjMn2b9KefUV0jRbhYA8oAMDkCRkE0XtRYFyPTO5BGCOczn22ECp2V1PwIdb0s7jZoU8bHOZnMbcHtT9lwggDHE537aszn27xmq0Xm1QplRgrncY33iM5IxSnV+I6J1GCQYIJnsIAySNsVm72Nftse8T8RhsHzc95G01TW7xutCtgzLmSozwThvntRZ6HUFNw49WiZYgRhoxBnbkSJqZelZdiQi/kwBM/STB2+dOtMf3Jtt8GtnpLYBDKbrlgFJJgz6cAxkagfeM1Q+J2ArfEQMLZABJkBWEhgYJInBnua6PprSooBUqo8w04IIOwcg7nnmIrbrbLKVkDQ5kGZWM4n+USDtxVcean7JygUdlFZPzyMyp1D5GRIGODzTlm8QPynSDE25Ofdp+/tUg6VUbUqldQIbSeDyJkSIJBrL9IxZJvXFU4aWgECQVIVcE5+9N3YvyK8cjDGRLamlROvyIDjAAAkR2rf4LXVAXSqk+a6QZiNlSNjjJra3Z0OPLJ9I1ec8CdPHfaaYDENLAsOF5B+QMkg9+KR5l4GjirkY6SypIX/8AUQMM0FQYzIGcSfrUN7o0AuIYwQCUBDaVnDZ8xAAPPvUvT3gNcEHBRQDxkZkTOaWXxBdJkgb+Ues4zOkYysZ71FOQ7SK9bgVAFns0nOPT7xA27/Sl7tokgA5beTEZiZPHvVv1Ph4ElVGloyclZ2BP1/rVX1Foswg+Z8ZaP1OP1qkZWwo16ey7iPKSsjEKYE51YDb+9YudySXJMyZnb/4yPepLagIun16isEzqxiMYPv8AKKkAdtbsICgSowCNyJ2BgAzvinsxrc108kHS0Bs+oxP+sU3cuFg1xoDExBIGwA2CgbLweaXs3xOU2nShkcYnkn7ZrTqOqIuFroL6gciIBEAFoxsPvSU26Nbrgmu3CBpchSSQFIztjjnGZqFb1y2AvwifcyJkk8+0VFZvS2VZtXBPMYM/MVb2fEbSqA6uHzIXYZIA9XYCjjwH7G7IGAlQQMgbD61d9N0VvSdFtPLtCL9Ywc5qjPTvbgsduBM95jeMZ+Yq48DvDCGDOxMYngd9qRtryO+LC94TbaG+CNUTKj4ZGAZBWJz7Uj1nTNbg23+IIg27pkjIGHA/Rqt799BqVfUp0mCIU8j542zGapvEeqXSWy4x/wBU8ke28bj+tCbvc1XW4j0XWhHAusLTg+lzAO+zZEYq5u9ZcGVYFSBsAQCI2aTiq3wvpxbtvedfNcBS2GCsNAiWE8yRxG8bVz9y2qMwRSqtMOCyj5wPUDV+0iPdT5O06bqnfINvG8kj+ggzn/YqP4jsxQlZEGV22/0H+zXD9L4gdUfEaRsCQTztO9X3T/Etpr1qrtESxLMPNnSNtv6VOeJpjRyROku6hyOZbO333mOap28QVQNTZneInB57/Q0rdclgj3GJAOsBQIg4hif7Vnw8pBe0n8VCQM6jk4PmxESMCp6K5GU0+DFzrLtzV8NQF54JLdhux9u1HhyqVBJ1l5JZsuAOBMBRziZ7ilywYK0+dCriTvl9bbdlMD3p3o7P8MQROkNOwGD5Rwct3qk1pivyLdt2b+IHRlUwCVDe28mciDjatb9xi9ohSVddRG+wknBkjc8c1t8QMSq/ngEk4AAMQOGjigq6kAHUQB5vT229xI24mpKlyMbshbSpyJE7aeNIyTHmUk5IjioeoCKUtkbqXOltRiSOPTgEZk7GnFtspfy6wAHYbrb16RweZAP1qq6xNEM2hmYAJbQbkyI4hl3rYq9hbJ791QmqP4TGAWjUSM8H+1K2uouP6EYgiAWED39U/pT/AEXQ6RLeZ+TwPYdvnTrW+8Z4Jzt2qkYJck5Z1dJFHZuXyT/DgRk6wDIyf6foO9SJe+GS123cgmJHnBOQTjYZ71bm0JEEavn/ALnc1tcUj2InvxTVH0J3peUV1vrEKkWWBAOSO0TPs8yJ9qw1hVuF3AEKQMAZycsNzj51p1fhwLfETyXBsRscbEHBxE/3pjoOq1sFveV0Ysyn0nEahOGBJOPnSShp3T2KxmpcGty6xTC7NJXKmBtHECBg/OlOvuhX0uD3ggckZImJI3FWxcQSoQLmG1E7qSBH839NqruoIgl8gyLbESR8439X2iki1fA7Vml0W2gqIYEAEYEaZMRvknmluqYsNSgkgkkTxgcjNM2o9QYaZ/pAxPBHbNRq0yM9i0yeV4wBIHbinMVid+S0n1GD2jYZ95H963udRpXBMsYaGlSJwDnuDTd5tWnUWYS2wELPmiTgSAcGlgiMp1SWgwIHGGk8d/eKazLNrWq1qgFWJMyIA8rTAI3yc+1VrdXbB3n/AMs/qGpjqbl0iVIPl1QcggSNWcAxjaqy9YZiCoJWABHtjtvVYwvkSU2uDvvE2BQNJjJGDGxxA3+fFLdOxITSPMDKnbY/1yBNOqxCEAzpPqjeZ4OQYAP9wKT6y2qwQewC8fSNv9cTvUJLyVg/BpZvBjcGn4ZdizTMapyfcZra90nxmW3KgEanYDCIkkt7TsB8hS/X9aEtFmXAGqSR5iSFCqAc5qeze+HYYy1vqXhoUE6diEPv3ORsK2EH/U+BcuSlRUeNeJm49spbKWwCtshtwJjPYCMcZpDrb1xNKlgSFlR2BzpzzPNY66+WcseI2xknzECsfvXxWKlAXuMiqc6hnMDmR9q60tzl8GvS9NowV1M8HWY8u+Ac/erS7cBZwLbwF0DkI2Iknb0sfrUFp2e55jgM0TI+WwnJgDHanbhcKzG3okKjKY0kgQuTs0SZ+XG8pu3uUgqWwklwlGEy0BiV1SymBp7QDkgimuicqxSZBAniSJjHcSYms31AJOhQpGNMgKfYgmfSf1pqzZGq4UIbVAYwYz2kDB0ziN4qUpKisV7K+/1RuK9tLem5lA0wSoMk6dsic1Zm43xCD5LICgHTMaQBggZyK0cFpi2FZSNDbsy6mQdv5d6y3UlnFqck6SIg55n5nE5FLO+KH1JrY1+E0umrUsSNJwTG/fEn70t07KDGthnzTtAjM++RTwtqoIJ9JAUAashSQTONJjOaOvPk+GrsdMeUY44YHYQsfOpqSMaolcHHmWHjUBvjSRMASPNI+lJdBdW5duXPyyUtrvAWAxBPfaaftsUXbUNPqYDUgUSNP5p9INK+G25sIQIMTO25Y/IHbbtVcS5f9hMv1iWC3lWQYgCc7R3J2gT9o7mud67xa692FDoh9KBf4jAQdTYwPtVx1tr4lsW4HmdUIxgE5BjgBYqz8C6YOPjvp+Ld8wzsn5FHtpExPJq6aitVEIRt0c7Z6LqCDrN6DtpKg99j9oB7VP1nhV62NfSOzx60ZtQaBmAdzPY12RunT6FwJ7RFc71vW/CF0gbCSFeIOwIjI4471JZZt7FtEWhPwfxUXlJZSrqYdeJydQJ4NQ+LWZHxEn4lvzCJGocrniMj3qq6Vri9apOUvA/xMDWGyCQNmBEGa6V4EEGe4+nFWmtMjnTrcg8M6hbgBQhdRGpdOpc7k+5E5P8ALSvW9QADaZSMflAE5E75G01F4HbUPdttgLcbY6QVgkaoIwADTXWXEQ62JchY1EARJYKABOoECuZqpHbYi90LnQNIYKQDt7D5iRP9K1XrNUaQMMWhiSMEEA98CKxfcOW+GNIKwwAyST77dt6gdoMDVggRyTkEY2MYinpMQavhcEnDGSoGMHmYGQTmeIpHqHgMuSrYDL6RO243BmflUr9SBbDbkHA9oIM7QZAGO9VSXWmNWSedufoKeEWZJosVtKoCSouAjVqaLYGIY9zjImDmqq1B1ef8x2JA+kTinfCUa6D5AwSc4JmCdI74zt9arypUn+GWkzO39qvDmiU/Z9HJ0czHfcZnjf8A3vVP4p4mzEKFl8kL95J9gczSV63fv5+PsIOnGVxnsADNS+FpbDsLekeUyzjBI5IGSuoxHvUFjS5ZV5LWwl0aOhV7uk3Cf4dvGmZjWZnHt7g031PW3C5+ICQBpBjVA+Z9+aa/EqRcLXEQFVWSjH1EAwZyxAnfiK5DreuZyERsHyiCTIB5Hf8Ayq8Y62c8nQ3buszl4UBCWhoOoqP5Rv8Aesf9oM17aCpLL7SsDM5yZiTz2pK51GlAsHUBJ9zz5fvU/gSBluHSMkAEZMCcAHjzfOrUlFsS96Om6e7rVlL/AMRivlCiSAMEH/qjAzg1v1SOWDPo88FlDYnEALuCAAM5mkek6QW0FwwBnuTJn7QQcTUvQgkTcbYbGBqEGfNwcCBzXnyrwdUbqhrS7uyXRpcFmhoEgESJOdXbepkvQRoU6iyoRq23O8TgEVF1jShRHCkRBPvuMEjn7fOtE6BtKguGa4YMEQW9LEEGSJJ7d6mkqtlLeoaPR3LYAfSdUAZ1AgFy24BGX2rXr0AJYAKVUNEy35ckqBgkgDtNb2tQ0rdZw4LeoDQAMLojJMAAn5VHb6I6WDagqlpgjGJM43wp9orG3q3ZiSSFwrhWQnSwg+aOR35P+tM2HKIxZ4nUu66jIJEDfTIE1tdFzURjTBdSRKnAgoYyYPFKsNRlyQxzxDQY+vy9zRybRaWk8jZliCCCMESRmT7fSKS8Cuz06jtK5mAQT/Yj71OqhUBWcgnScKSSYjtxkUl05FjqXsjCXf4qEkxJjUonc/8AFPgp2hMqbjQz4mHFoi2fO5FsMBPq1g4jmRnvnilfDejtrat6bd34zqNDW1EemT5pkQJ9UA7U51SEi0QSpW7bafYP78QTTfReJoLaoU1aTcU5IkozQIBzIjBq7dQJYk29jbxl3bp0Vy3mhmEbjaGA3G2KpbnR2buq3YDG6hh5TQEO8MSFgQJxOKvvGbyfCRwRABO4IjnaJxUFzrLTWQFBjSMk6dW2BJkx296kpaV/2XpvgoH6Vls6FKpeV2ZAcywJbM7dgRuDmas+ivC5bS4BAddWnsWwR95qs6+6tpfjO5a4+bS4jUcTjJGBvzTvTqLFpQY020H6d/eas3cb/JDKldIV6C4Re6h4kBwMydg0iADI+lTeKNctyFfLEso3YCIOrVxoyuOWpnwW2UtfEKgF9TtMbtJAjvCn70v4iAbRZiGDKXV9OQRECYAHpI+oqGr/AFHsWkqVC9u+3mZj5DAB06QR5o4k5LZ++1JL1QYMqSqnKqTOTIJB2+p9qOp603NNt4jRAwSRMkYBnUdvrSb9QIKg4GFJUAkyO3y96soeSdmty4VhZkxPlbAMCDtnk0rZsuSVDEAyTqYCO5n6CmlsDS8nzACMSD9hj61snQGXglgVBDLkcEg/77VVSoR2xdPISqSAPWATpgCNRiDIn5VE/V6SQbYMcmZNPGwwYgZ1AKzAkj2Vm+k+1I3bIByXU8iBj9aZNBTOvTrPix5vh2ishVyYEe3q5j5VDd6uzauABFDFSF+IY8wJ807bcDaqPpeouXBpFtmGoHy7RnYzAzTw8KL4uOXQS+kGCTB3PGRH1qein9gT22K3reoN4tpWDOqJJVRsMke0TSTKtrUQwLckDyj5e3vV/cszA4+HIQYj/q7qD9a5fqbRzgjPPGP1q0PQjRr8aQcnPc/7gjerywmkaJyMD2n32Jrmb3vjGDV5fvTaBViusZ98CBHckU+RbJCRe+5bdLcdFGfPJmfMuJEmeTMUz0pIEvuIEHidvL8yao06jSACeBqjUYkmJOTzvTydULrRIQ+UnfIHad5x9zXJkxuzohNNDt23Ct5wBP5dgQPL5sb5x7VBY691LBWJjImCe2/eSBNYN5PVEyGU4ICk/wCLYmJETUnSlRcZLrKAyEBm5k4zmkS9opV8Ft4e42Fwm2huBSwBaADAIzmZAOZkVtYYhmF62C2ygkAb6s6d9/1NVvUaVKBHlQsH8wkk6s98n71r4fdNtncMSIhFJDAzG87GBuM7VOcU22gVpJMs7lxWkAhEkFZkiSOOQDAEDFb9MVj4loy6k6Qy5aSNiZGrIx7Ur0/UgAgwTpG8YBOrBJmREfKt7YKmJXQpnvvBlu4J9xUmhy4v3CVlIMfLME+o/lM9vaq3xAW2DawdaiZgSCIgq3PHPMVuQ6Jp05DQvmIBnVpYkHzeYbD51zvjlwMredjcRVJIZislsBV9sxyKphxOT2FlLSi46nXBS9eS1IggKTc2nGYBBHFVXg3VNcF1PiYVtSs0KXkgTqWQInMTT3TeCfG/jX4W8Y1IMq0RBOMY4HOaY6/w0LbVlWQJDhcyhBkBRscSOZq/cgnp5JrHKtXBSdO2q98H92tHSTIa40pnLERg8yBzVj1l0IrNOor5QJ83IIxiQRk8gjmo+huqQ11AGW0QUzDHVPmYxLEDfvUnTWn6i4jG2vwyDpUYjIzj1Tk59qbJJeRlb2iU3VdCV6e5dHmZl06cTbClXZ8ekRAGOTVuC98J5SLUgmQZuEAYPZd+81rc6Mq/UWCCGuqfhiYBPK6vcDGeK06XTaMB1XSCLiama2rSsaC2S2kZ4EjNM5asdrkXRomdNZvsJYGS3q+YGR3wT7bDvVb1HWj4cFWB1EbQYKwBBzzvU/S3wQYnTvzBBnk5AkTjkRSHil0wsRC6NwdwMmefnXnwT1blW/QlcRWUv6LqNEKCpws+o7HYbbVX+JAMCqr2c483+ISNhmfpU9+8zXTB1ajnJJ4JifzYOa1uEozSxEiGU5YgxidvSFP2rti2iTSIbNwKpSG82QTufYj+Xc79sVKWRwvAEjUHiQRMRHcUj1XWoCdWD6cSM9z88+1Y8RvlQNCEhQNsDAzuPcfeqaG/7iqSSZLbu6VuKit8NpAJy04Pq4MzWOl6W3plk1E5mCf1ml7PUlQpYFEcSIMqdxGJIyOauOhZXQTdcRIA1QAN9vrWy1RCNMa8I6u2yAaYKYESJ2BkcmczU7dWbtwzbuQQUBeSqqRnbAnf516EiiK6fiL2cnyPweY+vAZQLaMc6WeIIAiPpI/rVf1t+4f4SqdAESRtq3j2xXqyKKePTpeRXn/B4+vdOwlTqYjcxK/SmbdwhEwxIBCiDjgYr1xRVHiT5E7js8v2OiuG0ogjXLtI3gRIngCYFC9KyxpGR9RM7EbTXp+KzFSfT3yynf8AweYbXxHMKrZOwmJG2KtvDrfxWdCyWFYBbhZQSQWG07GRXoiKIpH0n5Hj1bXg86+JWA9wwV0oqgMgKrABAxy2M/OspdttgIy7BYAk+7Tz8q9ERRSvor5kb8t+jz94X0622h1ZgxjAUjYjZjjepr/VxgBgxPmZlOFEacSZjI2r73RSv/D03eoPmP0edvEbT3GCqrsgTLkkBXkmViJwYE7VL4P+GdQBIDG3mDiSZzEZidya9CRWSKp8T66VKjF1O9uJ8cbpGUMqjC407SN8TvvUa6BvqEZkfXBHPGK+zUVH/LV+r+Cnzn+k+F3fDAqxawlxmJYQWIMhgCBKnIEdjFNWLS6QIIGASuM4H02r7VFZimfQN8yMXW1xE+JPYtuIuefBBn+3ZuZ7zVR1viRS29shivwyoYLD7GFcj1GfzDcTXoSith0On/dYS63UuDzT4b4i91QjqABxJAgj07SMzPzqw6wsxuTvAVIBg7SNx+WM9xXoWKzFO+ji3aZNdU63R5k6y3CFk3HvJGO/eQSI7ikVBI2JkSS2GWIxBmczmvVMURTx6ZJcivqG3weTep6ZkuAQwFxRM5nkHGwgzmpumViqIRKAwxUHfvncxjjivVlEU7w2qsVZqfB5N6SywDKwYraJAEcEyP1NL9W4W44C61nysQZiB/rXrqKK1Yqd2He24M0UUVYiFFFFABRRRQAUUUUAFFFFABRRRQAURRRQAUUUUAFEUUUAFFFFABRRRQAUUUUAFFFFABRRRQA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1" b="14231"/>
          <a:stretch/>
        </p:blipFill>
        <p:spPr bwMode="auto">
          <a:xfrm>
            <a:off x="2771800" y="4725144"/>
            <a:ext cx="2520280" cy="1654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6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Zoon van God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Belangrijkste titel</a:t>
            </a:r>
          </a:p>
          <a:p>
            <a:r>
              <a:rPr lang="nl-NL" dirty="0" smtClean="0"/>
              <a:t>Tot Zijn Vader (137 x)</a:t>
            </a:r>
          </a:p>
          <a:p>
            <a:r>
              <a:rPr lang="nl-NL" dirty="0" smtClean="0"/>
              <a:t>5:19-47 	Doet alles wat de Vader vraagt</a:t>
            </a:r>
          </a:p>
          <a:p>
            <a:r>
              <a:rPr lang="nl-NL" dirty="0" smtClean="0"/>
              <a:t>3:16 		Wordt gezonden</a:t>
            </a:r>
          </a:p>
          <a:p>
            <a:r>
              <a:rPr lang="nl-NL" dirty="0" smtClean="0"/>
              <a:t>3:34-36		Hebben bijzondere relatie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1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exodus?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Tekenen</a:t>
            </a:r>
          </a:p>
          <a:p>
            <a:r>
              <a:rPr lang="nl-NL" dirty="0" smtClean="0"/>
              <a:t>Feesten</a:t>
            </a:r>
          </a:p>
          <a:p>
            <a:r>
              <a:rPr lang="nl-NL" dirty="0" smtClean="0"/>
              <a:t>‘Ik ben’-uitspraken</a:t>
            </a:r>
          </a:p>
          <a:p>
            <a:endParaRPr lang="nl-NL" dirty="0"/>
          </a:p>
          <a:p>
            <a:r>
              <a:rPr lang="nl-NL" dirty="0" smtClean="0"/>
              <a:t>Andere evangeliën zien vooral de vervulling van de verwachting. Johannes ziet een nieuwe exodus: </a:t>
            </a:r>
          </a:p>
          <a:p>
            <a:r>
              <a:rPr lang="nl-NL" dirty="0" smtClean="0"/>
              <a:t>Het Lam van God brengt eeuwig leven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0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in wijn 			2:2-11</a:t>
            </a:r>
          </a:p>
          <a:p>
            <a:r>
              <a:rPr lang="nl-NL" dirty="0" smtClean="0"/>
              <a:t>Zoon v/d hoveling		4:43-54</a:t>
            </a:r>
          </a:p>
          <a:p>
            <a:r>
              <a:rPr lang="nl-NL" dirty="0" smtClean="0"/>
              <a:t>Verlamde man		5:1-15</a:t>
            </a:r>
          </a:p>
          <a:p>
            <a:r>
              <a:rPr lang="nl-NL" smtClean="0"/>
              <a:t>5000 te eten	</a:t>
            </a:r>
            <a:r>
              <a:rPr lang="nl-NL" dirty="0" smtClean="0"/>
              <a:t>		6:1-14</a:t>
            </a:r>
          </a:p>
          <a:p>
            <a:r>
              <a:rPr lang="nl-NL" dirty="0" smtClean="0"/>
              <a:t>Wandelen op water	6:15-21</a:t>
            </a:r>
          </a:p>
          <a:p>
            <a:r>
              <a:rPr lang="nl-NL" dirty="0" smtClean="0"/>
              <a:t>Blindgeborene		9:1-41</a:t>
            </a:r>
          </a:p>
          <a:p>
            <a:r>
              <a:rPr lang="nl-NL" dirty="0" smtClean="0"/>
              <a:t>Lazarus opgewekt		11:1-45</a:t>
            </a:r>
            <a:endParaRPr lang="nl-NL" dirty="0"/>
          </a:p>
        </p:txBody>
      </p:sp>
      <p:pic>
        <p:nvPicPr>
          <p:cNvPr id="9218" name="Picture 2" descr="http://thumbs.dreamstime.com/z/water-wijn-199174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11563"/>
          <a:stretch/>
        </p:blipFill>
        <p:spPr bwMode="auto">
          <a:xfrm>
            <a:off x="7308304" y="3356992"/>
            <a:ext cx="194387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1.) Geloven: 2:11, 23; 4:48</a:t>
            </a:r>
          </a:p>
          <a:p>
            <a:r>
              <a:rPr lang="nl-NL" dirty="0" smtClean="0"/>
              <a:t>2.) Hij is de Gezalfde: 7:31; 9:16</a:t>
            </a:r>
          </a:p>
          <a:p>
            <a:r>
              <a:rPr lang="nl-NL" dirty="0" smtClean="0"/>
              <a:t>3.) Link naar Exodus 4:1-9 &amp; 29-31</a:t>
            </a:r>
          </a:p>
          <a:p>
            <a:endParaRPr lang="nl-NL" dirty="0"/>
          </a:p>
          <a:p>
            <a:r>
              <a:rPr lang="nl-NL" dirty="0" smtClean="0"/>
              <a:t>Water in bloed &amp; water in wijn</a:t>
            </a:r>
          </a:p>
          <a:p>
            <a:r>
              <a:rPr lang="nl-NL" dirty="0" smtClean="0"/>
              <a:t>Dood eerstgeborenen &amp; Opwekking Lazarus</a:t>
            </a:r>
          </a:p>
          <a:p>
            <a:endParaRPr lang="nl-NL" dirty="0"/>
          </a:p>
          <a:p>
            <a:r>
              <a:rPr lang="nl-NL" dirty="0" smtClean="0"/>
              <a:t>Brengt beide nieuw leven uit slavernij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57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Pascha: 2:13; 6:4; 11:55</a:t>
            </a:r>
          </a:p>
          <a:p>
            <a:r>
              <a:rPr lang="nl-NL" dirty="0" smtClean="0"/>
              <a:t>Exodus 12:46</a:t>
            </a:r>
          </a:p>
          <a:p>
            <a:r>
              <a:rPr lang="nl-NL" dirty="0" smtClean="0"/>
              <a:t>“In </a:t>
            </a:r>
            <a:r>
              <a:rPr lang="nl-NL" dirty="0"/>
              <a:t>één huis moet het gegeten worden. U mag van het vlees niets uit het huis naar buiten brengen,  en u mag er geen been van </a:t>
            </a:r>
            <a:r>
              <a:rPr lang="nl-NL" dirty="0" smtClean="0"/>
              <a:t>breken”</a:t>
            </a:r>
          </a:p>
          <a:p>
            <a:r>
              <a:rPr lang="nl-NL" dirty="0" smtClean="0"/>
              <a:t>Johannes 19:31-37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98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r>
              <a:rPr lang="nl-NL" dirty="0" smtClean="0"/>
              <a:t>Jezus is het Lam van God</a:t>
            </a:r>
          </a:p>
          <a:p>
            <a:r>
              <a:rPr lang="nl-NL" dirty="0" smtClean="0"/>
              <a:t>1:29; 1:36</a:t>
            </a:r>
            <a:endParaRPr lang="nl-NL" dirty="0"/>
          </a:p>
        </p:txBody>
      </p:sp>
      <p:pic>
        <p:nvPicPr>
          <p:cNvPr id="6146" name="Picture 2" descr="http://pixabay.com/static/uploads/photo/2015/02/22/22/26/stained-glass-64554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447928" cy="406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6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Ik ben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Brood des levens (6:35)</a:t>
            </a:r>
          </a:p>
          <a:p>
            <a:r>
              <a:rPr lang="nl-NL" dirty="0" smtClean="0"/>
              <a:t>Het Licht v/d wereld (8:12)</a:t>
            </a:r>
          </a:p>
          <a:p>
            <a:r>
              <a:rPr lang="nl-NL" dirty="0" smtClean="0"/>
              <a:t>De Deur (10:7, 9)</a:t>
            </a:r>
          </a:p>
          <a:p>
            <a:r>
              <a:rPr lang="nl-NL" dirty="0" smtClean="0"/>
              <a:t>De Goede Herder (10:11)</a:t>
            </a:r>
          </a:p>
          <a:p>
            <a:r>
              <a:rPr lang="nl-NL" dirty="0" smtClean="0"/>
              <a:t>De opstanding en het leven (11:25)</a:t>
            </a:r>
          </a:p>
          <a:p>
            <a:r>
              <a:rPr lang="nl-NL" dirty="0" smtClean="0"/>
              <a:t>Weg, waarheid en leven (14:6)</a:t>
            </a:r>
          </a:p>
          <a:p>
            <a:r>
              <a:rPr lang="nl-NL" dirty="0" smtClean="0"/>
              <a:t>Ware wijnstok (15:1)</a:t>
            </a:r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998620" cy="25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1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/>
          <a:lstStyle/>
          <a:p>
            <a:r>
              <a:rPr lang="nl-NL" dirty="0" smtClean="0"/>
              <a:t>“Ik ben </a:t>
            </a:r>
            <a:r>
              <a:rPr lang="nl-NL" i="1" dirty="0" smtClean="0"/>
              <a:t>het</a:t>
            </a:r>
            <a:r>
              <a:rPr lang="nl-NL" dirty="0" smtClean="0"/>
              <a:t>” (8:24, 28, 58; 13:19)</a:t>
            </a:r>
          </a:p>
          <a:p>
            <a:endParaRPr lang="nl-NL" dirty="0"/>
          </a:p>
          <a:p>
            <a:r>
              <a:rPr lang="nl-NL" dirty="0" smtClean="0"/>
              <a:t>Exodus 3:14 ‘Ik ben Die Ik ben’</a:t>
            </a:r>
            <a:endParaRPr lang="nl-NL" dirty="0"/>
          </a:p>
        </p:txBody>
      </p:sp>
      <p:pic>
        <p:nvPicPr>
          <p:cNvPr id="5122" name="Picture 2" descr="http://www.hervormdekapel.nl/system/files/burning-b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2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Markus:</a:t>
            </a:r>
          </a:p>
          <a:p>
            <a:pPr lvl="1"/>
            <a:r>
              <a:rPr lang="en-US" dirty="0"/>
              <a:t>Jezus is Zoon van God die lijdt om anderen te verlossen. </a:t>
            </a:r>
          </a:p>
          <a:p>
            <a:r>
              <a:rPr lang="en-US" dirty="0"/>
              <a:t>Matthe</a:t>
            </a:r>
            <a:r>
              <a:rPr lang="nl-NL" dirty="0" err="1"/>
              <a:t>üs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Jezus is de Zoon van David die het Koninkrijk der hemelen vestigt.</a:t>
            </a:r>
          </a:p>
          <a:p>
            <a:r>
              <a:rPr lang="nl-NL" dirty="0"/>
              <a:t>Lukas:</a:t>
            </a:r>
          </a:p>
          <a:p>
            <a:pPr lvl="1"/>
            <a:r>
              <a:rPr lang="nl-NL" dirty="0"/>
              <a:t>Jezus is de Zaligmaker der wereld die het verlorene zoekt. </a:t>
            </a:r>
          </a:p>
          <a:p>
            <a:r>
              <a:rPr lang="nl-NL" dirty="0" smtClean="0"/>
              <a:t>Johannes:</a:t>
            </a:r>
          </a:p>
          <a:p>
            <a:pPr lvl="1"/>
            <a:r>
              <a:rPr lang="nl-NL" dirty="0" smtClean="0"/>
              <a:t>Jezus is het Lam van God: Brengt eeuwig leven, een nieuwe Exodus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408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Exodus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Nieuw leven na slavernij uit Egypte</a:t>
            </a:r>
          </a:p>
          <a:p>
            <a:r>
              <a:rPr lang="nl-NL" dirty="0" smtClean="0"/>
              <a:t>Eeuwig leven na slavernij van de zonde</a:t>
            </a:r>
          </a:p>
          <a:p>
            <a:r>
              <a:rPr lang="nl-NL" dirty="0" smtClean="0"/>
              <a:t>3:14-16; 6:40; </a:t>
            </a:r>
          </a:p>
          <a:p>
            <a:endParaRPr lang="nl-NL" dirty="0"/>
          </a:p>
          <a:p>
            <a:r>
              <a:rPr lang="nl-NL" dirty="0" smtClean="0"/>
              <a:t>Toekomst is veilig: 14:1-6</a:t>
            </a:r>
          </a:p>
          <a:p>
            <a:r>
              <a:rPr lang="nl-NL" dirty="0" smtClean="0"/>
              <a:t>Wonderlijke spijziging: 6:1-15</a:t>
            </a:r>
          </a:p>
          <a:p>
            <a:r>
              <a:rPr lang="nl-NL" dirty="0" smtClean="0"/>
              <a:t>Details: vs. 4 en vs. 5-6</a:t>
            </a:r>
          </a:p>
          <a:p>
            <a:r>
              <a:rPr lang="nl-NL" dirty="0" smtClean="0"/>
              <a:t>Exodus 16: Brood uit de hemel, test, mopperen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80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Auteur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4402832" cy="4572000"/>
          </a:xfrm>
        </p:spPr>
        <p:txBody>
          <a:bodyPr/>
          <a:lstStyle/>
          <a:p>
            <a:r>
              <a:rPr lang="nl-NL" dirty="0" smtClean="0"/>
              <a:t>“God is genadig”</a:t>
            </a:r>
          </a:p>
          <a:p>
            <a:r>
              <a:rPr lang="nl-NL" dirty="0" smtClean="0"/>
              <a:t>Drietal: Broer Jacobus en Petrus</a:t>
            </a:r>
          </a:p>
          <a:p>
            <a:r>
              <a:rPr lang="nl-NL" dirty="0" smtClean="0"/>
              <a:t>Markus 3:17 “Zonen van de donder”</a:t>
            </a:r>
          </a:p>
          <a:p>
            <a:r>
              <a:rPr lang="nl-NL" dirty="0" smtClean="0"/>
              <a:t>Zeer oud geworden</a:t>
            </a:r>
          </a:p>
          <a:p>
            <a:r>
              <a:rPr lang="nl-NL" dirty="0" smtClean="0"/>
              <a:t>85 </a:t>
            </a:r>
            <a:r>
              <a:rPr lang="nl-NL" dirty="0" err="1" smtClean="0"/>
              <a:t>n.Chr</a:t>
            </a:r>
            <a:r>
              <a:rPr lang="nl-NL" dirty="0" smtClean="0"/>
              <a:t>. </a:t>
            </a:r>
            <a:r>
              <a:rPr lang="nl-NL" dirty="0" err="1" smtClean="0"/>
              <a:t>Domitianus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http://www.ellysablerolle.nl/images/Johannes%20ziener%20Pat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590925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8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Geboren Jood: </a:t>
            </a:r>
          </a:p>
          <a:p>
            <a:pPr lvl="1"/>
            <a:r>
              <a:rPr lang="nl-NL" dirty="0"/>
              <a:t>K</a:t>
            </a:r>
            <a:r>
              <a:rPr lang="nl-NL" dirty="0" smtClean="0"/>
              <a:t>ent Aramese uitdrukkingen</a:t>
            </a:r>
          </a:p>
          <a:p>
            <a:pPr lvl="1"/>
            <a:r>
              <a:rPr lang="nl-NL" dirty="0" smtClean="0"/>
              <a:t>Kent zijn topografie</a:t>
            </a:r>
          </a:p>
          <a:p>
            <a:pPr lvl="1"/>
            <a:r>
              <a:rPr lang="nl-NL" dirty="0" smtClean="0"/>
              <a:t>Kent politieke en godsdienstige verhoudingen</a:t>
            </a:r>
          </a:p>
          <a:p>
            <a:endParaRPr lang="nl-NL" dirty="0"/>
          </a:p>
          <a:p>
            <a:r>
              <a:rPr lang="nl-NL" dirty="0" smtClean="0"/>
              <a:t>De discipel die Jezus liefhad (Joh. 13:23; 19:26-27; 20:2; 21:20-24)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20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Geschreven in </a:t>
            </a:r>
            <a:r>
              <a:rPr lang="nl-NL" dirty="0" err="1" smtClean="0"/>
              <a:t>Efeze</a:t>
            </a:r>
            <a:r>
              <a:rPr lang="nl-NL" dirty="0" smtClean="0"/>
              <a:t>, waarschijnlijk in hoge ouderdom geschreven, eind 1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pic>
        <p:nvPicPr>
          <p:cNvPr id="2050" name="Picture 2" descr="http://www.realturkey.nl/fotoalbum/groot/efeze-kusadasi_2_9027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12" y="3068959"/>
            <a:ext cx="5515139" cy="366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7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 missen veel: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Doop van Jezus</a:t>
            </a:r>
          </a:p>
          <a:p>
            <a:pPr lvl="1"/>
            <a:r>
              <a:rPr lang="nl-NL" dirty="0" smtClean="0"/>
              <a:t>Roeping van de twaalf</a:t>
            </a:r>
          </a:p>
          <a:p>
            <a:pPr lvl="1"/>
            <a:r>
              <a:rPr lang="nl-NL" dirty="0" smtClean="0"/>
              <a:t>De verheerlijking</a:t>
            </a:r>
          </a:p>
          <a:p>
            <a:pPr lvl="1"/>
            <a:r>
              <a:rPr lang="nl-NL" dirty="0" smtClean="0"/>
              <a:t>Instelling H. Avondmaal</a:t>
            </a:r>
          </a:p>
          <a:p>
            <a:pPr lvl="1"/>
            <a:r>
              <a:rPr lang="nl-NL" dirty="0" smtClean="0"/>
              <a:t>Geen ‘Gelijkenis’, hoewel het 48x voorkomt in de synoptische evangeliën</a:t>
            </a:r>
          </a:p>
          <a:p>
            <a:pPr lvl="1"/>
            <a:r>
              <a:rPr lang="nl-NL" dirty="0" smtClean="0"/>
              <a:t>Andere chronologie/geografie (Meer Jeruzalem, i.p.v. </a:t>
            </a:r>
            <a:r>
              <a:rPr lang="nl-NL" dirty="0" err="1" smtClean="0"/>
              <a:t>Galilea</a:t>
            </a:r>
            <a:r>
              <a:rPr lang="nl-NL" dirty="0" smtClean="0"/>
              <a:t> &gt; 2:11; 4:54)</a:t>
            </a:r>
            <a:endParaRPr lang="nl-NL" dirty="0"/>
          </a:p>
        </p:txBody>
      </p:sp>
      <p:pic>
        <p:nvPicPr>
          <p:cNvPr id="3074" name="Picture 2" descr="http://gkv-leusden.nl/wat-geloven-we/avondmaal-en-doop/avondmaa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96552" cy="31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Oog voor detail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r>
              <a:rPr lang="nl-NL" dirty="0" smtClean="0"/>
              <a:t>Weinig gebeurtenissen, uitgebreid beschreven:</a:t>
            </a:r>
          </a:p>
          <a:p>
            <a:r>
              <a:rPr lang="nl-NL" dirty="0" err="1" smtClean="0"/>
              <a:t>Nicodemus</a:t>
            </a:r>
            <a:r>
              <a:rPr lang="nl-NL" dirty="0" smtClean="0"/>
              <a:t> (H3), </a:t>
            </a:r>
            <a:r>
              <a:rPr lang="nl-NL" dirty="0" err="1" smtClean="0"/>
              <a:t>Samaritaanse</a:t>
            </a:r>
            <a:r>
              <a:rPr lang="nl-NL" dirty="0" smtClean="0"/>
              <a:t> vrouw (H4), Zieke man (H5), Blindgeborene (H9)</a:t>
            </a:r>
          </a:p>
          <a:p>
            <a:r>
              <a:rPr lang="nl-NL" dirty="0" smtClean="0"/>
              <a:t>H13-17: Laatste Avondmaal</a:t>
            </a:r>
            <a:endParaRPr lang="nl-NL" dirty="0"/>
          </a:p>
        </p:txBody>
      </p:sp>
      <p:pic>
        <p:nvPicPr>
          <p:cNvPr id="4098" name="Picture 2" descr="http://www.zinnerdinner.nl/tasks/sites/zinner/assets/Image/Last_Supper_Da_Vin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1"/>
          <a:stretch/>
        </p:blipFill>
        <p:spPr bwMode="auto">
          <a:xfrm>
            <a:off x="1331640" y="4558352"/>
            <a:ext cx="6189093" cy="22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2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Unieke structuur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Intro		1</a:t>
            </a:r>
          </a:p>
          <a:p>
            <a:endParaRPr lang="nl-NL" dirty="0"/>
          </a:p>
          <a:p>
            <a:r>
              <a:rPr lang="nl-NL" dirty="0" smtClean="0"/>
              <a:t>Deel 1: 		2-11 		(Brug:11:47-57)</a:t>
            </a:r>
          </a:p>
          <a:p>
            <a:r>
              <a:rPr lang="nl-NL" dirty="0" smtClean="0"/>
              <a:t>Deel 2: 		12-19</a:t>
            </a:r>
          </a:p>
          <a:p>
            <a:endParaRPr lang="nl-NL" dirty="0"/>
          </a:p>
          <a:p>
            <a:r>
              <a:rPr lang="nl-NL" dirty="0" smtClean="0"/>
              <a:t>Conclusie:	20-21</a:t>
            </a:r>
          </a:p>
        </p:txBody>
      </p:sp>
    </p:spTree>
    <p:extLst>
      <p:ext uri="{BB962C8B-B14F-4D97-AF65-F5344CB8AC3E}">
        <p14:creationId xmlns:p14="http://schemas.microsoft.com/office/powerpoint/2010/main" val="251055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Thema’s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20:31</a:t>
            </a:r>
          </a:p>
          <a:p>
            <a:r>
              <a:rPr lang="nl-NL" dirty="0"/>
              <a:t>“…Opdat u gelooft dat Jezus de Christus is, de Zoon van God”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Geloof</a:t>
            </a:r>
          </a:p>
          <a:p>
            <a:r>
              <a:rPr lang="nl-NL" dirty="0" smtClean="0"/>
              <a:t>Christus</a:t>
            </a:r>
          </a:p>
          <a:p>
            <a:r>
              <a:rPr lang="nl-NL" dirty="0" smtClean="0"/>
              <a:t>Zoon van God</a:t>
            </a:r>
            <a:endParaRPr lang="nl-NL" dirty="0"/>
          </a:p>
        </p:txBody>
      </p:sp>
      <p:pic>
        <p:nvPicPr>
          <p:cNvPr id="4" name="Afbeelding 3" descr="boekro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190" y="3717033"/>
            <a:ext cx="4257274" cy="3029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8239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3295</TotalTime>
  <Words>558</Words>
  <Application>Microsoft Office PowerPoint</Application>
  <PresentationFormat>Diavoorstelling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Verve</vt:lpstr>
      <vt:lpstr>Johannes</vt:lpstr>
      <vt:lpstr>Terugblik</vt:lpstr>
      <vt:lpstr>Auteur</vt:lpstr>
      <vt:lpstr>PowerPoint-presentatie</vt:lpstr>
      <vt:lpstr>Datering</vt:lpstr>
      <vt:lpstr>Verschillen</vt:lpstr>
      <vt:lpstr>Oog voor detail</vt:lpstr>
      <vt:lpstr>Unieke structuur </vt:lpstr>
      <vt:lpstr>Thema’s </vt:lpstr>
      <vt:lpstr>Opdat u gelooft</vt:lpstr>
      <vt:lpstr>Dat Jezus de Christus is</vt:lpstr>
      <vt:lpstr>De Zoon van God</vt:lpstr>
      <vt:lpstr>Nieuwe exodus?</vt:lpstr>
      <vt:lpstr>Tekenen</vt:lpstr>
      <vt:lpstr>Waarom?</vt:lpstr>
      <vt:lpstr>Feesten</vt:lpstr>
      <vt:lpstr>PowerPoint-presentatie</vt:lpstr>
      <vt:lpstr>Ik ben</vt:lpstr>
      <vt:lpstr>PowerPoint-presentatie</vt:lpstr>
      <vt:lpstr>Exodus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</dc:title>
  <dc:creator>Pieter Teeuw</dc:creator>
  <cp:lastModifiedBy>Pieter Teeuw</cp:lastModifiedBy>
  <cp:revision>18</cp:revision>
  <dcterms:created xsi:type="dcterms:W3CDTF">2015-03-07T10:54:35Z</dcterms:created>
  <dcterms:modified xsi:type="dcterms:W3CDTF">2015-03-09T17:50:09Z</dcterms:modified>
</cp:coreProperties>
</file>