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2" r:id="rId5"/>
    <p:sldId id="260" r:id="rId6"/>
    <p:sldId id="274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C099C8-3C38-4FF4-B862-B63D9967B81C}" type="datetimeFigureOut">
              <a:rPr lang="nl-NL" smtClean="0"/>
              <a:pPr/>
              <a:t>3-11-2014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552E25-231F-4FAF-A4A1-CA1D179DBAA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Studiekring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endParaRPr lang="en-US" dirty="0" smtClean="0"/>
          </a:p>
          <a:p>
            <a:r>
              <a:rPr lang="en-US" dirty="0" err="1" smtClean="0"/>
              <a:t>Thema</a:t>
            </a:r>
            <a:r>
              <a:rPr lang="en-US" dirty="0" smtClean="0"/>
              <a:t> 2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thema’s</a:t>
            </a:r>
            <a:r>
              <a:rPr lang="en-US" dirty="0" smtClean="0"/>
              <a:t> in de </a:t>
            </a:r>
            <a:r>
              <a:rPr lang="en-US" dirty="0" err="1" smtClean="0"/>
              <a:t>evangeliën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Koninkrijk</a:t>
            </a:r>
            <a:r>
              <a:rPr lang="en-US" dirty="0" smtClean="0"/>
              <a:t> van God (4)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err="1" smtClean="0"/>
              <a:t>Jezus</a:t>
            </a:r>
            <a:r>
              <a:rPr lang="en-US" sz="2800" dirty="0" smtClean="0"/>
              <a:t> </a:t>
            </a:r>
            <a:r>
              <a:rPr lang="en-US" sz="2800" dirty="0" err="1" smtClean="0"/>
              <a:t>laat</a:t>
            </a:r>
            <a:r>
              <a:rPr lang="en-US" sz="2800" dirty="0" smtClean="0"/>
              <a:t> </a:t>
            </a:r>
            <a:r>
              <a:rPr lang="en-US" sz="2800" dirty="0" err="1" smtClean="0"/>
              <a:t>zien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het </a:t>
            </a:r>
            <a:r>
              <a:rPr lang="en-US" sz="2800" dirty="0" err="1" smtClean="0"/>
              <a:t>Koninkrijk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heel </a:t>
            </a:r>
            <a:r>
              <a:rPr lang="en-US" sz="2800" dirty="0" err="1" smtClean="0"/>
              <a:t>ander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de </a:t>
            </a:r>
            <a:r>
              <a:rPr lang="en-US" sz="2800" dirty="0" err="1" smtClean="0"/>
              <a:t>joden</a:t>
            </a:r>
            <a:r>
              <a:rPr lang="en-US" sz="2800" dirty="0" smtClean="0"/>
              <a:t> </a:t>
            </a:r>
            <a:r>
              <a:rPr lang="en-US" sz="2800" dirty="0" err="1" smtClean="0"/>
              <a:t>dachten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Het is </a:t>
            </a:r>
            <a:r>
              <a:rPr lang="en-US" sz="2800" dirty="0" err="1" smtClean="0"/>
              <a:t>als</a:t>
            </a:r>
            <a:r>
              <a:rPr lang="en-US" sz="2800" dirty="0" smtClean="0"/>
              <a:t> gist,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mosterdzaad</a:t>
            </a:r>
            <a:r>
              <a:rPr lang="en-US" sz="2800" dirty="0" smtClean="0"/>
              <a:t> (</a:t>
            </a:r>
            <a:r>
              <a:rPr lang="en-US" sz="2800" dirty="0" err="1" smtClean="0"/>
              <a:t>Matth</a:t>
            </a:r>
            <a:r>
              <a:rPr lang="en-US" sz="2800" dirty="0" smtClean="0"/>
              <a:t>. 13: 31-33). </a:t>
            </a:r>
          </a:p>
          <a:p>
            <a:r>
              <a:rPr lang="en-US" sz="2800" dirty="0" smtClean="0"/>
              <a:t>De </a:t>
            </a:r>
            <a:r>
              <a:rPr lang="en-US" sz="2800" dirty="0" err="1" smtClean="0"/>
              <a:t>joodse</a:t>
            </a:r>
            <a:r>
              <a:rPr lang="en-US" sz="2800" dirty="0" smtClean="0"/>
              <a:t> </a:t>
            </a:r>
            <a:r>
              <a:rPr lang="en-US" sz="2800" dirty="0" err="1" smtClean="0"/>
              <a:t>verwachting</a:t>
            </a:r>
            <a:r>
              <a:rPr lang="en-US" sz="2800" dirty="0" smtClean="0"/>
              <a:t> was </a:t>
            </a:r>
            <a:r>
              <a:rPr lang="en-US" sz="2800" dirty="0" err="1" smtClean="0"/>
              <a:t>dat</a:t>
            </a:r>
            <a:r>
              <a:rPr lang="en-US" sz="2800" dirty="0" smtClean="0"/>
              <a:t> de </a:t>
            </a:r>
            <a:r>
              <a:rPr lang="en-US" sz="2800" dirty="0" err="1" smtClean="0"/>
              <a:t>Messias</a:t>
            </a:r>
            <a:r>
              <a:rPr lang="en-US" sz="2800" dirty="0" smtClean="0"/>
              <a:t> </a:t>
            </a:r>
            <a:r>
              <a:rPr lang="en-US" sz="2800" dirty="0" err="1" smtClean="0"/>
              <a:t>orde</a:t>
            </a:r>
            <a:r>
              <a:rPr lang="en-US" sz="2800" dirty="0" smtClean="0"/>
              <a:t> op </a:t>
            </a:r>
            <a:r>
              <a:rPr lang="en-US" sz="2800" dirty="0" err="1" smtClean="0"/>
              <a:t>zaken</a:t>
            </a:r>
            <a:r>
              <a:rPr lang="en-US" sz="2800" dirty="0" smtClean="0"/>
              <a:t> </a:t>
            </a:r>
            <a:r>
              <a:rPr lang="en-US" sz="2800" dirty="0" err="1" smtClean="0"/>
              <a:t>zou</a:t>
            </a:r>
            <a:r>
              <a:rPr lang="en-US" sz="2800" dirty="0" smtClean="0"/>
              <a:t> </a:t>
            </a:r>
            <a:r>
              <a:rPr lang="en-US" sz="2800" dirty="0" err="1" smtClean="0"/>
              <a:t>stellen</a:t>
            </a:r>
            <a:r>
              <a:rPr lang="en-US" sz="2800" dirty="0" smtClean="0"/>
              <a:t>: </a:t>
            </a:r>
            <a:r>
              <a:rPr lang="en-US" sz="2800" dirty="0" err="1" smtClean="0"/>
              <a:t>oordeel</a:t>
            </a:r>
            <a:r>
              <a:rPr lang="en-US" sz="2800" dirty="0" smtClean="0"/>
              <a:t> en </a:t>
            </a:r>
            <a:r>
              <a:rPr lang="en-US" sz="2800" dirty="0" err="1" smtClean="0"/>
              <a:t>zuivering</a:t>
            </a:r>
            <a:r>
              <a:rPr lang="en-US" sz="2800" dirty="0" smtClean="0"/>
              <a:t> (Johannes de Doper).</a:t>
            </a:r>
          </a:p>
          <a:p>
            <a:r>
              <a:rPr lang="en-US" sz="2800" dirty="0" err="1" smtClean="0"/>
              <a:t>Jezus</a:t>
            </a:r>
            <a:r>
              <a:rPr lang="en-US" sz="2800" dirty="0" smtClean="0"/>
              <a:t> </a:t>
            </a:r>
            <a:r>
              <a:rPr lang="en-US" sz="2800" dirty="0" err="1" smtClean="0"/>
              <a:t>laat</a:t>
            </a:r>
            <a:r>
              <a:rPr lang="en-US" sz="2800" dirty="0" smtClean="0"/>
              <a:t> </a:t>
            </a:r>
            <a:r>
              <a:rPr lang="en-US" sz="2800" dirty="0" err="1" smtClean="0"/>
              <a:t>zien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goed</a:t>
            </a:r>
            <a:r>
              <a:rPr lang="en-US" sz="2800" dirty="0" smtClean="0"/>
              <a:t> en </a:t>
            </a:r>
            <a:r>
              <a:rPr lang="en-US" sz="2800" dirty="0" err="1" smtClean="0"/>
              <a:t>kwaad</a:t>
            </a:r>
            <a:r>
              <a:rPr lang="en-US" sz="2800" dirty="0" smtClean="0"/>
              <a:t> </a:t>
            </a:r>
            <a:r>
              <a:rPr lang="en-US" sz="2800" dirty="0" err="1" smtClean="0"/>
              <a:t>echter</a:t>
            </a:r>
            <a:r>
              <a:rPr lang="en-US" sz="2800" dirty="0" smtClean="0"/>
              <a:t> </a:t>
            </a:r>
            <a:r>
              <a:rPr lang="en-US" sz="2800" dirty="0" err="1" smtClean="0"/>
              <a:t>samen</a:t>
            </a:r>
            <a:r>
              <a:rPr lang="en-US" sz="2800" dirty="0" smtClean="0"/>
              <a:t> </a:t>
            </a:r>
            <a:r>
              <a:rPr lang="en-US" sz="2800" dirty="0" err="1" smtClean="0"/>
              <a:t>zullen</a:t>
            </a:r>
            <a:r>
              <a:rPr lang="en-US" sz="2800" dirty="0" smtClean="0"/>
              <a:t> </a:t>
            </a:r>
            <a:r>
              <a:rPr lang="en-US" sz="2800" dirty="0" err="1" smtClean="0"/>
              <a:t>bestaan</a:t>
            </a:r>
            <a:r>
              <a:rPr lang="en-US" sz="2800" dirty="0" smtClean="0"/>
              <a:t> op </a:t>
            </a:r>
            <a:r>
              <a:rPr lang="en-US" sz="2800" dirty="0" err="1" smtClean="0"/>
              <a:t>aarde</a:t>
            </a:r>
            <a:r>
              <a:rPr lang="en-US" sz="2800" dirty="0" smtClean="0"/>
              <a:t> – </a:t>
            </a:r>
            <a:r>
              <a:rPr lang="en-US" sz="2800" dirty="0" err="1" smtClean="0"/>
              <a:t>totdat</a:t>
            </a:r>
            <a:r>
              <a:rPr lang="en-US" sz="2800" dirty="0" smtClean="0"/>
              <a:t> het </a:t>
            </a:r>
            <a:r>
              <a:rPr lang="en-US" sz="2800" dirty="0" err="1" smtClean="0"/>
              <a:t>Koninkrijk</a:t>
            </a:r>
            <a:r>
              <a:rPr lang="en-US" sz="2800" dirty="0" smtClean="0"/>
              <a:t> </a:t>
            </a:r>
            <a:r>
              <a:rPr lang="en-US" sz="2800" dirty="0" err="1" smtClean="0"/>
              <a:t>definitief</a:t>
            </a:r>
            <a:r>
              <a:rPr lang="en-US" sz="2800" dirty="0" smtClean="0"/>
              <a:t> </a:t>
            </a:r>
            <a:r>
              <a:rPr lang="en-US" sz="2800" dirty="0" err="1" smtClean="0"/>
              <a:t>komt</a:t>
            </a:r>
            <a:r>
              <a:rPr lang="en-US" sz="2800" dirty="0" smtClean="0"/>
              <a:t> (</a:t>
            </a:r>
            <a:r>
              <a:rPr lang="en-US" sz="2800" dirty="0" err="1" smtClean="0"/>
              <a:t>gelijkenis</a:t>
            </a:r>
            <a:r>
              <a:rPr lang="en-US" sz="2800" dirty="0" smtClean="0"/>
              <a:t> van het </a:t>
            </a:r>
            <a:r>
              <a:rPr lang="en-US" sz="2800" dirty="0" err="1" smtClean="0"/>
              <a:t>onkruid</a:t>
            </a:r>
            <a:r>
              <a:rPr lang="en-US" sz="2800" dirty="0" smtClean="0"/>
              <a:t> en het </a:t>
            </a:r>
            <a:r>
              <a:rPr lang="en-US" sz="2800" dirty="0" err="1" smtClean="0"/>
              <a:t>visnet</a:t>
            </a:r>
            <a:r>
              <a:rPr lang="en-US" sz="2800" dirty="0" smtClean="0"/>
              <a:t> (</a:t>
            </a:r>
            <a:r>
              <a:rPr lang="en-US" sz="2800" dirty="0" err="1" smtClean="0"/>
              <a:t>Matth</a:t>
            </a:r>
            <a:r>
              <a:rPr lang="en-US" sz="2800" dirty="0" smtClean="0"/>
              <a:t>. 13: 36-43,  47-50)</a:t>
            </a:r>
          </a:p>
          <a:p>
            <a:endParaRPr lang="nl-NL" dirty="0"/>
          </a:p>
        </p:txBody>
      </p:sp>
      <p:pic>
        <p:nvPicPr>
          <p:cNvPr id="5" name="Tijdelijke aanduiding voor inhoud 4" descr="ak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Vijandschap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76064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err="1" smtClean="0"/>
              <a:t>Jezus</a:t>
            </a:r>
            <a:r>
              <a:rPr lang="en-US" sz="4200" dirty="0" smtClean="0"/>
              <a:t>’ </a:t>
            </a:r>
            <a:r>
              <a:rPr lang="en-US" sz="4200" dirty="0" err="1" smtClean="0"/>
              <a:t>persoon</a:t>
            </a:r>
            <a:r>
              <a:rPr lang="en-US" sz="4200" dirty="0" smtClean="0"/>
              <a:t> en </a:t>
            </a:r>
            <a:r>
              <a:rPr lang="en-US" sz="4200" dirty="0" err="1" smtClean="0"/>
              <a:t>boodschap</a:t>
            </a:r>
            <a:r>
              <a:rPr lang="en-US" sz="4200" dirty="0" smtClean="0"/>
              <a:t> </a:t>
            </a:r>
            <a:r>
              <a:rPr lang="en-US" sz="4200" dirty="0" err="1" smtClean="0"/>
              <a:t>roepen</a:t>
            </a:r>
            <a:r>
              <a:rPr lang="en-US" sz="4200" dirty="0" smtClean="0"/>
              <a:t> </a:t>
            </a:r>
            <a:r>
              <a:rPr lang="en-US" sz="4200" dirty="0" err="1" smtClean="0"/>
              <a:t>verzet</a:t>
            </a:r>
            <a:r>
              <a:rPr lang="en-US" sz="4200" dirty="0" smtClean="0"/>
              <a:t> en </a:t>
            </a:r>
            <a:r>
              <a:rPr lang="en-US" sz="4200" dirty="0" err="1" smtClean="0"/>
              <a:t>vijandschap</a:t>
            </a:r>
            <a:r>
              <a:rPr lang="en-US" sz="4200" dirty="0" smtClean="0"/>
              <a:t> op. </a:t>
            </a:r>
          </a:p>
          <a:p>
            <a:endParaRPr lang="en-US" sz="3600" dirty="0" smtClean="0"/>
          </a:p>
          <a:p>
            <a:pPr lvl="1"/>
            <a:r>
              <a:rPr lang="en-US" sz="3800" dirty="0" smtClean="0"/>
              <a:t>Van de </a:t>
            </a:r>
            <a:r>
              <a:rPr lang="en-US" sz="3800" dirty="0" err="1" smtClean="0"/>
              <a:t>duivel</a:t>
            </a:r>
            <a:r>
              <a:rPr lang="en-US" sz="3800" dirty="0" smtClean="0"/>
              <a:t>: </a:t>
            </a:r>
          </a:p>
          <a:p>
            <a:endParaRPr lang="en-US" dirty="0"/>
          </a:p>
          <a:p>
            <a:r>
              <a:rPr lang="nl-NL" sz="3400" dirty="0" smtClean="0"/>
              <a:t>21</a:t>
            </a:r>
            <a:r>
              <a:rPr lang="nl-NL" sz="3400" dirty="0"/>
              <a:t>   En zij kwamen in </a:t>
            </a:r>
            <a:r>
              <a:rPr lang="nl-NL" sz="3400" dirty="0" err="1"/>
              <a:t>Kapernaüm</a:t>
            </a:r>
            <a:r>
              <a:rPr lang="nl-NL" sz="3400" dirty="0"/>
              <a:t>; en op de sabbat ging Hij meteen naar de synagoge en gaf Hij onderwijs.</a:t>
            </a:r>
          </a:p>
          <a:p>
            <a:r>
              <a:rPr lang="nl-NL" sz="3400" dirty="0"/>
              <a:t>22   En ze stonden versteld van Zijn onderricht, want Hij onderwees hen als gezaghebbende en niet zoals de schriftgeleerden.</a:t>
            </a:r>
          </a:p>
          <a:p>
            <a:r>
              <a:rPr lang="nl-NL" sz="3400" dirty="0"/>
              <a:t>23   Nu was er in hun synagoge een man met een onreine geest, en die schreeuwde:</a:t>
            </a:r>
          </a:p>
          <a:p>
            <a:r>
              <a:rPr lang="nl-NL" sz="3400" dirty="0"/>
              <a:t>24 Ga weg! Wat hebben wij met U </a:t>
            </a:r>
            <a:r>
              <a:rPr lang="nl-NL" sz="3400" i="1" dirty="0"/>
              <a:t>te maken</a:t>
            </a:r>
            <a:r>
              <a:rPr lang="nl-NL" sz="3400" dirty="0"/>
              <a:t>, Jezus de </a:t>
            </a:r>
            <a:r>
              <a:rPr lang="nl-NL" sz="3400" dirty="0" err="1"/>
              <a:t>Nazarener</a:t>
            </a:r>
            <a:r>
              <a:rPr lang="nl-NL" sz="3400" dirty="0"/>
              <a:t>? Bent U gekomen om ons te gronde te richten? Ik weet Wie U bent, </a:t>
            </a:r>
            <a:r>
              <a:rPr lang="nl-NL" sz="3400" i="1" dirty="0"/>
              <a:t>namelijk</a:t>
            </a:r>
            <a:r>
              <a:rPr lang="nl-NL" sz="3400" dirty="0"/>
              <a:t> de Heilige van God.</a:t>
            </a:r>
          </a:p>
          <a:p>
            <a:r>
              <a:rPr lang="nl-NL" sz="3400" dirty="0"/>
              <a:t>25 En Jezus bestrafte hem en zei: Zwijg! Ga uit hem weg!</a:t>
            </a:r>
          </a:p>
          <a:p>
            <a:r>
              <a:rPr lang="nl-NL" sz="3400" dirty="0"/>
              <a:t>26 En de onreine geest deed hem stuiptrekken en ging, roepend met luide stem, uit hem weg.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4500" dirty="0" smtClean="0"/>
              <a:t>Van </a:t>
            </a:r>
            <a:r>
              <a:rPr lang="en-US" sz="4500" dirty="0" err="1" smtClean="0"/>
              <a:t>familie</a:t>
            </a:r>
            <a:r>
              <a:rPr lang="en-US" sz="4500" dirty="0" smtClean="0"/>
              <a:t>:</a:t>
            </a:r>
          </a:p>
          <a:p>
            <a:pPr lvl="2"/>
            <a:r>
              <a:rPr lang="en-US" sz="4200" dirty="0" err="1" smtClean="0"/>
              <a:t>Zie</a:t>
            </a:r>
            <a:r>
              <a:rPr lang="en-US" sz="4200" dirty="0" smtClean="0"/>
              <a:t> Mark. 3: 21, </a:t>
            </a:r>
            <a:r>
              <a:rPr lang="en-US" sz="4200" dirty="0" err="1" smtClean="0"/>
              <a:t>Joh</a:t>
            </a:r>
            <a:r>
              <a:rPr lang="en-US" sz="4200" dirty="0" smtClean="0"/>
              <a:t>. 7: 5</a:t>
            </a:r>
          </a:p>
          <a:p>
            <a:pPr lvl="1"/>
            <a:endParaRPr lang="en-US" sz="4500" dirty="0" smtClean="0"/>
          </a:p>
          <a:p>
            <a:pPr lvl="1"/>
            <a:r>
              <a:rPr lang="en-US" sz="4500" dirty="0" smtClean="0"/>
              <a:t>Van de </a:t>
            </a:r>
            <a:r>
              <a:rPr lang="en-US" sz="4500" dirty="0" err="1" smtClean="0"/>
              <a:t>joodse</a:t>
            </a:r>
            <a:r>
              <a:rPr lang="en-US" sz="4500" dirty="0" smtClean="0"/>
              <a:t> </a:t>
            </a:r>
            <a:r>
              <a:rPr lang="en-US" sz="4500" dirty="0" err="1" smtClean="0"/>
              <a:t>leiders</a:t>
            </a:r>
            <a:endParaRPr lang="en-US" sz="4500" dirty="0" smtClean="0"/>
          </a:p>
          <a:p>
            <a:pPr lvl="2"/>
            <a:r>
              <a:rPr lang="en-US" sz="4300" dirty="0" smtClean="0"/>
              <a:t>Al in Markus 3: 6 lees je:</a:t>
            </a:r>
          </a:p>
          <a:p>
            <a:r>
              <a:rPr lang="nl-NL" sz="3400" dirty="0" smtClean="0"/>
              <a:t>En </a:t>
            </a:r>
            <a:r>
              <a:rPr lang="nl-NL" sz="3400" dirty="0"/>
              <a:t>toen de Farizeeën weggegaan waren, beraadslaagden zij meteen met de </a:t>
            </a:r>
            <a:r>
              <a:rPr lang="nl-NL" sz="3400" dirty="0" err="1"/>
              <a:t>Herodianen</a:t>
            </a:r>
            <a:r>
              <a:rPr lang="nl-NL" sz="3400" dirty="0"/>
              <a:t> tegen Hem hoe zij Hem om zouden kunnen brengen.</a:t>
            </a:r>
            <a:r>
              <a:rPr lang="en-US" sz="3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Met name </a:t>
            </a:r>
            <a:r>
              <a:rPr lang="en-US" sz="4400" dirty="0" err="1" smtClean="0"/>
              <a:t>Jezus</a:t>
            </a:r>
            <a:r>
              <a:rPr lang="en-US" sz="4400" dirty="0" smtClean="0"/>
              <a:t>’ </a:t>
            </a:r>
            <a:r>
              <a:rPr lang="en-US" sz="4400" dirty="0" err="1" smtClean="0"/>
              <a:t>omgang</a:t>
            </a:r>
            <a:r>
              <a:rPr lang="en-US" sz="4400" dirty="0" smtClean="0"/>
              <a:t> met de </a:t>
            </a:r>
            <a:r>
              <a:rPr lang="en-US" sz="4400" dirty="0" err="1" smtClean="0"/>
              <a:t>sabbath</a:t>
            </a:r>
            <a:r>
              <a:rPr lang="en-US" sz="4400" dirty="0" smtClean="0"/>
              <a:t> </a:t>
            </a:r>
            <a:r>
              <a:rPr lang="en-US" sz="4400" dirty="0" err="1" smtClean="0"/>
              <a:t>roept</a:t>
            </a:r>
            <a:r>
              <a:rPr lang="en-US" sz="4400" dirty="0" smtClean="0"/>
              <a:t> </a:t>
            </a:r>
            <a:r>
              <a:rPr lang="en-US" sz="4400" dirty="0" err="1" smtClean="0"/>
              <a:t>verzet</a:t>
            </a:r>
            <a:r>
              <a:rPr lang="en-US" sz="4400" dirty="0" smtClean="0"/>
              <a:t> op. </a:t>
            </a:r>
          </a:p>
          <a:p>
            <a:r>
              <a:rPr lang="en-US" sz="4400" dirty="0" err="1" smtClean="0"/>
              <a:t>Ook</a:t>
            </a:r>
            <a:r>
              <a:rPr lang="en-US" sz="4400" dirty="0" smtClean="0"/>
              <a:t> </a:t>
            </a:r>
            <a:r>
              <a:rPr lang="en-US" sz="4400" dirty="0" err="1" smtClean="0"/>
              <a:t>Zijn</a:t>
            </a:r>
            <a:r>
              <a:rPr lang="en-US" sz="4400" dirty="0" smtClean="0"/>
              <a:t> </a:t>
            </a:r>
            <a:r>
              <a:rPr lang="en-US" sz="4400" dirty="0" err="1" smtClean="0"/>
              <a:t>relatie</a:t>
            </a:r>
            <a:r>
              <a:rPr lang="en-US" sz="4400" dirty="0" smtClean="0"/>
              <a:t> met de Vader </a:t>
            </a:r>
            <a:r>
              <a:rPr lang="en-US" sz="4400" dirty="0" err="1" smtClean="0"/>
              <a:t>blijkt</a:t>
            </a:r>
            <a:r>
              <a:rPr lang="en-US" sz="4400" dirty="0" smtClean="0"/>
              <a:t> </a:t>
            </a:r>
            <a:r>
              <a:rPr lang="en-US" sz="4400" dirty="0" err="1" smtClean="0"/>
              <a:t>een</a:t>
            </a:r>
            <a:r>
              <a:rPr lang="en-US" sz="4400" dirty="0" smtClean="0"/>
              <a:t> </a:t>
            </a:r>
            <a:r>
              <a:rPr lang="en-US" sz="4400" dirty="0" err="1" smtClean="0"/>
              <a:t>twistpunt</a:t>
            </a:r>
            <a:r>
              <a:rPr lang="en-US" sz="4400" dirty="0" smtClean="0"/>
              <a:t>. </a:t>
            </a:r>
          </a:p>
          <a:p>
            <a:r>
              <a:rPr lang="en-US" sz="4400" dirty="0" err="1" smtClean="0"/>
              <a:t>Zie</a:t>
            </a:r>
            <a:r>
              <a:rPr lang="en-US" sz="4400" dirty="0" smtClean="0"/>
              <a:t> </a:t>
            </a:r>
            <a:r>
              <a:rPr lang="en-US" sz="4400" dirty="0" err="1" smtClean="0"/>
              <a:t>Joh</a:t>
            </a:r>
            <a:r>
              <a:rPr lang="en-US" sz="4400" dirty="0" smtClean="0"/>
              <a:t>. 5: 18, 7: 30, 8: 58</a:t>
            </a:r>
          </a:p>
          <a:p>
            <a:r>
              <a:rPr lang="en-US" sz="4400" dirty="0" err="1" smtClean="0"/>
              <a:t>Jezus</a:t>
            </a:r>
            <a:r>
              <a:rPr lang="en-US" sz="4400" dirty="0" smtClean="0"/>
              <a:t>’ </a:t>
            </a:r>
            <a:r>
              <a:rPr lang="en-US" sz="4400" dirty="0" err="1" smtClean="0"/>
              <a:t>reiniging</a:t>
            </a:r>
            <a:r>
              <a:rPr lang="en-US" sz="4400" dirty="0" smtClean="0"/>
              <a:t> van de </a:t>
            </a:r>
            <a:r>
              <a:rPr lang="en-US" sz="4400" dirty="0" err="1" smtClean="0"/>
              <a:t>tempel</a:t>
            </a:r>
            <a:r>
              <a:rPr lang="en-US" sz="4400" dirty="0" smtClean="0"/>
              <a:t> </a:t>
            </a:r>
            <a:r>
              <a:rPr lang="en-US" sz="4400" dirty="0" err="1" smtClean="0"/>
              <a:t>geeft</a:t>
            </a:r>
            <a:r>
              <a:rPr lang="en-US" sz="4400" dirty="0" smtClean="0"/>
              <a:t> de </a:t>
            </a:r>
            <a:r>
              <a:rPr lang="en-US" sz="4400" dirty="0" err="1" smtClean="0"/>
              <a:t>doorslag</a:t>
            </a:r>
            <a:r>
              <a:rPr lang="en-US" sz="4400" dirty="0" smtClean="0"/>
              <a:t> </a:t>
            </a:r>
            <a:r>
              <a:rPr lang="en-US" sz="4400" dirty="0" err="1" smtClean="0"/>
              <a:t>om</a:t>
            </a:r>
            <a:r>
              <a:rPr lang="en-US" sz="4400" dirty="0" smtClean="0"/>
              <a:t> Hem </a:t>
            </a:r>
            <a:r>
              <a:rPr lang="en-US" sz="4400" dirty="0" err="1" smtClean="0"/>
              <a:t>te</a:t>
            </a:r>
            <a:r>
              <a:rPr lang="en-US" sz="4400" dirty="0" smtClean="0"/>
              <a:t> </a:t>
            </a:r>
            <a:r>
              <a:rPr lang="en-US" sz="4400" dirty="0" err="1" smtClean="0"/>
              <a:t>doden</a:t>
            </a:r>
            <a:r>
              <a:rPr lang="en-US" sz="4400" dirty="0" smtClean="0"/>
              <a:t>. </a:t>
            </a:r>
          </a:p>
          <a:p>
            <a:endParaRPr lang="en-US" sz="4400" dirty="0" smtClean="0"/>
          </a:p>
          <a:p>
            <a:pPr lvl="1"/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duidelijk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Hem </a:t>
            </a:r>
            <a:r>
              <a:rPr lang="en-US" dirty="0" err="1" smtClean="0"/>
              <a:t>volgen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vijandschap</a:t>
            </a:r>
            <a:r>
              <a:rPr lang="en-US" dirty="0" smtClean="0"/>
              <a:t> en </a:t>
            </a:r>
            <a:r>
              <a:rPr lang="en-US" dirty="0" err="1" smtClean="0"/>
              <a:t>verzet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oproepen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. 10: 17-18, 22:</a:t>
            </a:r>
          </a:p>
          <a:p>
            <a:endParaRPr lang="nl-NL" dirty="0" smtClean="0"/>
          </a:p>
          <a:p>
            <a:r>
              <a:rPr lang="nl-NL" dirty="0" smtClean="0"/>
              <a:t>Maar </a:t>
            </a:r>
            <a:r>
              <a:rPr lang="nl-NL" dirty="0"/>
              <a:t>wees op uw hoede voor de mensen,  want zij zullen u overleveren aan raadsvergaderingen, en in hun synagogen zullen zij u geselen.</a:t>
            </a:r>
          </a:p>
          <a:p>
            <a:r>
              <a:rPr lang="nl-NL" dirty="0" smtClean="0"/>
              <a:t>En </a:t>
            </a:r>
            <a:r>
              <a:rPr lang="nl-NL" dirty="0"/>
              <a:t>u zult ook voor stadhouders en koningen geleid worden omwille van Mij, tot een getuigenis voor hen en de heidenen.</a:t>
            </a:r>
          </a:p>
          <a:p>
            <a:r>
              <a:rPr lang="nl-NL" dirty="0" smtClean="0"/>
              <a:t>En </a:t>
            </a:r>
            <a:r>
              <a:rPr lang="nl-NL" dirty="0"/>
              <a:t>u zult door allen gehaat worden omwille van Mijn Naam;  maar wie volharden zal tot het einde, die zal zalig worden.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Vijandschap</a:t>
            </a:r>
            <a:r>
              <a:rPr lang="en-US" dirty="0" smtClean="0"/>
              <a:t> is </a:t>
            </a:r>
            <a:r>
              <a:rPr lang="en-US" dirty="0" err="1" smtClean="0"/>
              <a:t>ook</a:t>
            </a:r>
            <a:r>
              <a:rPr lang="en-US" dirty="0" smtClean="0"/>
              <a:t> in de </a:t>
            </a:r>
            <a:r>
              <a:rPr lang="en-US" dirty="0" err="1" smtClean="0"/>
              <a:t>afscheidsgesprekken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terugkerend</a:t>
            </a:r>
            <a:r>
              <a:rPr lang="en-US" dirty="0" smtClean="0"/>
              <a:t> </a:t>
            </a:r>
            <a:r>
              <a:rPr lang="en-US" dirty="0" err="1" smtClean="0"/>
              <a:t>onderwerp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nl-NL" dirty="0" smtClean="0"/>
              <a:t>16: 20</a:t>
            </a:r>
            <a:r>
              <a:rPr lang="nl-NL" dirty="0"/>
              <a:t>   </a:t>
            </a:r>
            <a:endParaRPr lang="nl-NL" dirty="0" smtClean="0"/>
          </a:p>
          <a:p>
            <a:r>
              <a:rPr lang="nl-NL" dirty="0" smtClean="0"/>
              <a:t>‘Herinner </a:t>
            </a:r>
            <a:r>
              <a:rPr lang="nl-NL" dirty="0"/>
              <a:t>u het woord dat Ik u gezegd heb:  Een slaaf is niet meer dan zijn heer.  Als zij Mij vervolgd hebben, zullen zij ook u vervolgen; als zij Mijn woord in acht genomen hebben, zullen zij ook het uwe in acht </a:t>
            </a:r>
            <a:r>
              <a:rPr lang="nl-NL" dirty="0" smtClean="0"/>
              <a:t>nemen’.</a:t>
            </a:r>
            <a:endParaRPr lang="nl-NL" dirty="0"/>
          </a:p>
          <a:p>
            <a:endParaRPr lang="en-US" dirty="0" smtClean="0"/>
          </a:p>
          <a:p>
            <a:r>
              <a:rPr lang="en-US" dirty="0" smtClean="0"/>
              <a:t>17: 14</a:t>
            </a:r>
          </a:p>
          <a:p>
            <a:r>
              <a:rPr lang="nl-NL" dirty="0" smtClean="0"/>
              <a:t>‘Ik </a:t>
            </a:r>
            <a:r>
              <a:rPr lang="nl-NL" dirty="0"/>
              <a:t>heb hun Uw woord gegeven,  en de wereld heeft hen gehaat, omdat zij niet van de wereld zijn, zoals Ik niet van de wereld </a:t>
            </a:r>
            <a:r>
              <a:rPr lang="nl-NL" dirty="0" smtClean="0"/>
              <a:t>ben’.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lijden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gezegd</a:t>
            </a:r>
            <a:r>
              <a:rPr lang="en-US" dirty="0" smtClean="0"/>
              <a:t>: de </a:t>
            </a:r>
            <a:r>
              <a:rPr lang="en-US" dirty="0" err="1" smtClean="0"/>
              <a:t>evangeliën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lijdensverhalen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uitvoerige</a:t>
            </a:r>
            <a:r>
              <a:rPr lang="en-US" dirty="0" smtClean="0"/>
              <a:t> </a:t>
            </a:r>
            <a:r>
              <a:rPr lang="en-US" dirty="0" err="1" smtClean="0"/>
              <a:t>inleiding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Bijna</a:t>
            </a:r>
            <a:r>
              <a:rPr lang="en-US" dirty="0" smtClean="0"/>
              <a:t> de </a:t>
            </a:r>
            <a:r>
              <a:rPr lang="en-US" dirty="0" err="1" smtClean="0"/>
              <a:t>helft</a:t>
            </a:r>
            <a:r>
              <a:rPr lang="en-US" dirty="0" smtClean="0"/>
              <a:t> van elk </a:t>
            </a:r>
            <a:r>
              <a:rPr lang="en-US" dirty="0" err="1" smtClean="0"/>
              <a:t>evangelie</a:t>
            </a:r>
            <a:r>
              <a:rPr lang="en-US" dirty="0" smtClean="0"/>
              <a:t> is </a:t>
            </a:r>
            <a:r>
              <a:rPr lang="en-US" dirty="0" err="1" smtClean="0"/>
              <a:t>gewijd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lijden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Jezus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lijdende</a:t>
            </a:r>
            <a:r>
              <a:rPr lang="en-US" dirty="0" smtClean="0"/>
              <a:t> </a:t>
            </a:r>
            <a:r>
              <a:rPr lang="en-US" dirty="0" err="1" smtClean="0"/>
              <a:t>Knecht</a:t>
            </a:r>
            <a:r>
              <a:rPr lang="en-US" dirty="0" smtClean="0"/>
              <a:t> (Mark. 10: 45). </a:t>
            </a:r>
            <a:endParaRPr lang="nl-NL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keerpunt</a:t>
            </a:r>
            <a:r>
              <a:rPr lang="en-US" dirty="0" smtClean="0"/>
              <a:t> in de </a:t>
            </a:r>
            <a:r>
              <a:rPr lang="en-US" dirty="0" err="1" smtClean="0"/>
              <a:t>synoptische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 is de </a:t>
            </a:r>
            <a:r>
              <a:rPr lang="en-US" dirty="0" err="1" smtClean="0"/>
              <a:t>belijdenis</a:t>
            </a:r>
            <a:r>
              <a:rPr lang="en-US" dirty="0" smtClean="0"/>
              <a:t> van </a:t>
            </a:r>
            <a:r>
              <a:rPr lang="en-US" dirty="0" err="1" smtClean="0"/>
              <a:t>Petrus</a:t>
            </a:r>
            <a:r>
              <a:rPr lang="en-US" dirty="0" smtClean="0"/>
              <a:t>: </a:t>
            </a:r>
            <a:r>
              <a:rPr lang="en-US" dirty="0" err="1" smtClean="0"/>
              <a:t>Matth</a:t>
            </a:r>
            <a:r>
              <a:rPr lang="en-US" dirty="0" smtClean="0"/>
              <a:t>. 16: 16-21; Mark. 8: 29-31, </a:t>
            </a:r>
            <a:r>
              <a:rPr lang="en-US" dirty="0" err="1" smtClean="0"/>
              <a:t>Luk</a:t>
            </a:r>
            <a:r>
              <a:rPr lang="en-US" dirty="0" smtClean="0"/>
              <a:t>. 9: 20-22.</a:t>
            </a:r>
          </a:p>
          <a:p>
            <a:r>
              <a:rPr lang="en-US" dirty="0" smtClean="0"/>
              <a:t>Elk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lijdensaankondigingen</a:t>
            </a:r>
            <a:r>
              <a:rPr lang="en-US" dirty="0" smtClean="0"/>
              <a:t> (</a:t>
            </a:r>
            <a:r>
              <a:rPr lang="en-US" dirty="0" err="1" smtClean="0"/>
              <a:t>Matth</a:t>
            </a:r>
            <a:r>
              <a:rPr lang="en-US" dirty="0" smtClean="0"/>
              <a:t>. 16: 21, 17: 22-23 en 20: 17-19). </a:t>
            </a:r>
          </a:p>
        </p:txBody>
      </p:sp>
      <p:pic>
        <p:nvPicPr>
          <p:cNvPr id="5" name="Tijdelijke aanduiding voor inhoud 4" descr="kru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339948" cy="25049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Ook</a:t>
            </a:r>
            <a:r>
              <a:rPr lang="en-US" dirty="0" smtClean="0"/>
              <a:t> in het </a:t>
            </a:r>
            <a:r>
              <a:rPr lang="en-US" dirty="0" err="1" smtClean="0"/>
              <a:t>Johannesevangelie</a:t>
            </a:r>
            <a:r>
              <a:rPr lang="en-US" dirty="0" smtClean="0"/>
              <a:t> </a:t>
            </a:r>
            <a:r>
              <a:rPr lang="en-US" dirty="0" err="1" smtClean="0"/>
              <a:t>neemt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lijden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plaats</a:t>
            </a:r>
            <a:r>
              <a:rPr lang="en-US" dirty="0" smtClean="0"/>
              <a:t> in.</a:t>
            </a:r>
          </a:p>
          <a:p>
            <a:r>
              <a:rPr lang="en-US" dirty="0" smtClean="0"/>
              <a:t>Al in 1: 29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gezegd</a:t>
            </a:r>
            <a:r>
              <a:rPr lang="en-US" dirty="0" smtClean="0"/>
              <a:t>: </a:t>
            </a:r>
            <a:r>
              <a:rPr lang="en-US" dirty="0" err="1" smtClean="0"/>
              <a:t>Zie</a:t>
            </a:r>
            <a:r>
              <a:rPr lang="en-US" dirty="0" smtClean="0"/>
              <a:t> het Lam Gods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zonde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wereld</a:t>
            </a:r>
            <a:r>
              <a:rPr lang="en-US" dirty="0" smtClean="0"/>
              <a:t> </a:t>
            </a:r>
            <a:r>
              <a:rPr lang="en-US" dirty="0" err="1" smtClean="0"/>
              <a:t>wegneemt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Jezus</a:t>
            </a:r>
            <a:r>
              <a:rPr lang="en-US" dirty="0" smtClean="0"/>
              <a:t> is het </a:t>
            </a:r>
            <a:r>
              <a:rPr lang="en-US" dirty="0" err="1" smtClean="0"/>
              <a:t>volmaakte</a:t>
            </a:r>
            <a:r>
              <a:rPr lang="en-US" dirty="0" smtClean="0"/>
              <a:t> </a:t>
            </a:r>
            <a:r>
              <a:rPr lang="en-US" dirty="0" err="1" smtClean="0"/>
              <a:t>Paaslam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sterft</a:t>
            </a:r>
            <a:r>
              <a:rPr lang="en-US" dirty="0" smtClean="0"/>
              <a:t>,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been van Hem </a:t>
            </a:r>
            <a:r>
              <a:rPr lang="en-US" dirty="0" err="1" smtClean="0"/>
              <a:t>verbroken</a:t>
            </a:r>
            <a:r>
              <a:rPr lang="en-US" dirty="0" smtClean="0"/>
              <a:t> (</a:t>
            </a:r>
            <a:r>
              <a:rPr lang="en-US" dirty="0" err="1" smtClean="0"/>
              <a:t>Joh</a:t>
            </a:r>
            <a:r>
              <a:rPr lang="en-US" dirty="0" smtClean="0"/>
              <a:t>. 19: 36). </a:t>
            </a:r>
            <a:endParaRPr lang="nl-NL" dirty="0"/>
          </a:p>
        </p:txBody>
      </p:sp>
      <p:pic>
        <p:nvPicPr>
          <p:cNvPr id="5" name="Tijdelijke aanduiding voor inhoud 4" descr="jezus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1587" y="1835944"/>
            <a:ext cx="3476625" cy="3752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Openheid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heidenen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en-US" dirty="0" smtClean="0"/>
              <a:t>In de </a:t>
            </a:r>
            <a:r>
              <a:rPr lang="en-US" dirty="0" err="1" smtClean="0"/>
              <a:t>evangeliën</a:t>
            </a:r>
            <a:r>
              <a:rPr lang="en-US" dirty="0" smtClean="0"/>
              <a:t> </a:t>
            </a:r>
            <a:r>
              <a:rPr lang="en-US" dirty="0" err="1" smtClean="0"/>
              <a:t>vindt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van </a:t>
            </a:r>
            <a:r>
              <a:rPr lang="en-US" dirty="0" err="1" smtClean="0"/>
              <a:t>universalisering</a:t>
            </a:r>
            <a:r>
              <a:rPr lang="en-US" dirty="0" smtClean="0"/>
              <a:t> </a:t>
            </a:r>
            <a:r>
              <a:rPr lang="en-US" dirty="0" err="1" smtClean="0"/>
              <a:t>plaats</a:t>
            </a:r>
            <a:r>
              <a:rPr lang="en-US" dirty="0" smtClean="0"/>
              <a:t>:</a:t>
            </a:r>
          </a:p>
          <a:p>
            <a:pPr marL="742950" lvl="2" indent="-342900"/>
            <a:r>
              <a:rPr lang="en-US" dirty="0" smtClean="0"/>
              <a:t>het </a:t>
            </a:r>
            <a:r>
              <a:rPr lang="en-US" dirty="0" err="1" smtClean="0"/>
              <a:t>evangelie</a:t>
            </a:r>
            <a:r>
              <a:rPr lang="en-US" dirty="0" smtClean="0"/>
              <a:t> van Gods </a:t>
            </a:r>
            <a:r>
              <a:rPr lang="en-US" dirty="0" err="1" smtClean="0"/>
              <a:t>Koninkrijk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joden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heidenen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universele</a:t>
            </a:r>
            <a:r>
              <a:rPr lang="en-US" dirty="0" smtClean="0"/>
              <a:t> aspect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voren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opstanding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Matth</a:t>
            </a:r>
            <a:r>
              <a:rPr lang="en-US" dirty="0" smtClean="0"/>
              <a:t>. 28: 19, Mark. 16: 15.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daarvoor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al </a:t>
            </a:r>
            <a:r>
              <a:rPr lang="en-US" dirty="0" err="1" smtClean="0"/>
              <a:t>tekenen</a:t>
            </a:r>
            <a:r>
              <a:rPr lang="en-US" dirty="0" smtClean="0"/>
              <a:t> van.</a:t>
            </a:r>
          </a:p>
          <a:p>
            <a:pPr lvl="1"/>
            <a:r>
              <a:rPr lang="en-US" dirty="0" smtClean="0"/>
              <a:t>In het </a:t>
            </a:r>
            <a:r>
              <a:rPr lang="en-US" dirty="0" err="1" smtClean="0"/>
              <a:t>geslachtsregister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staan</a:t>
            </a:r>
            <a:r>
              <a:rPr lang="en-US" dirty="0" smtClean="0"/>
              <a:t>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heidense</a:t>
            </a:r>
            <a:r>
              <a:rPr lang="en-US" dirty="0" smtClean="0"/>
              <a:t> </a:t>
            </a:r>
            <a:r>
              <a:rPr lang="en-US" dirty="0" err="1" smtClean="0"/>
              <a:t>vrouwen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wijzen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het </a:t>
            </a:r>
            <a:r>
              <a:rPr lang="en-US" dirty="0" err="1" smtClean="0"/>
              <a:t>oosten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Romeinse</a:t>
            </a:r>
            <a:r>
              <a:rPr lang="en-US" dirty="0" smtClean="0"/>
              <a:t> </a:t>
            </a:r>
            <a:r>
              <a:rPr lang="en-US" dirty="0" err="1" smtClean="0"/>
              <a:t>hoofdman</a:t>
            </a:r>
            <a:r>
              <a:rPr lang="en-US" dirty="0" smtClean="0"/>
              <a:t> (</a:t>
            </a:r>
            <a:r>
              <a:rPr lang="en-US" dirty="0" err="1" smtClean="0"/>
              <a:t>Matth</a:t>
            </a:r>
            <a:r>
              <a:rPr lang="en-US" dirty="0" smtClean="0"/>
              <a:t>. 8).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Kananese</a:t>
            </a:r>
            <a:r>
              <a:rPr lang="en-US" dirty="0" smtClean="0"/>
              <a:t> </a:t>
            </a:r>
            <a:r>
              <a:rPr lang="en-US" dirty="0" err="1" smtClean="0"/>
              <a:t>vrouw</a:t>
            </a:r>
            <a:r>
              <a:rPr lang="en-US" dirty="0" smtClean="0"/>
              <a:t> (</a:t>
            </a:r>
            <a:r>
              <a:rPr lang="en-US" dirty="0" err="1" smtClean="0"/>
              <a:t>Matth</a:t>
            </a:r>
            <a:r>
              <a:rPr lang="en-US" dirty="0" smtClean="0"/>
              <a:t>. 15: 28).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belang</a:t>
            </a:r>
            <a:r>
              <a:rPr lang="en-US" dirty="0" smtClean="0"/>
              <a:t> van </a:t>
            </a:r>
            <a:r>
              <a:rPr lang="en-US" dirty="0" err="1" smtClean="0"/>
              <a:t>geloof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noodzaak</a:t>
            </a:r>
            <a:r>
              <a:rPr lang="en-US" dirty="0" smtClean="0"/>
              <a:t> en het </a:t>
            </a:r>
            <a:r>
              <a:rPr lang="en-US" dirty="0" err="1" smtClean="0"/>
              <a:t>belang</a:t>
            </a:r>
            <a:r>
              <a:rPr lang="en-US" dirty="0" smtClean="0"/>
              <a:t> van </a:t>
            </a:r>
            <a:r>
              <a:rPr lang="en-US" dirty="0" err="1" smtClean="0"/>
              <a:t>geloof</a:t>
            </a:r>
            <a:r>
              <a:rPr lang="en-US" dirty="0" smtClean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rode </a:t>
            </a:r>
            <a:r>
              <a:rPr lang="en-US" dirty="0" err="1" smtClean="0"/>
              <a:t>draad</a:t>
            </a:r>
            <a:r>
              <a:rPr lang="en-US" dirty="0" smtClean="0"/>
              <a:t> door de </a:t>
            </a:r>
            <a:r>
              <a:rPr lang="en-US" dirty="0" err="1" smtClean="0"/>
              <a:t>evangeliën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Markus </a:t>
            </a:r>
            <a:r>
              <a:rPr lang="en-US" dirty="0" err="1" smtClean="0"/>
              <a:t>luidt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boodschap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‘</a:t>
            </a:r>
            <a:r>
              <a:rPr lang="en-US" dirty="0" err="1" smtClean="0"/>
              <a:t>Bekeer</a:t>
            </a:r>
            <a:r>
              <a:rPr lang="en-US" dirty="0" smtClean="0"/>
              <a:t> u en </a:t>
            </a:r>
            <a:r>
              <a:rPr lang="en-US" dirty="0" err="1" smtClean="0"/>
              <a:t>geloof</a:t>
            </a:r>
            <a:r>
              <a:rPr lang="en-US" dirty="0" smtClean="0"/>
              <a:t> het </a:t>
            </a:r>
            <a:r>
              <a:rPr lang="en-US" dirty="0" err="1" smtClean="0"/>
              <a:t>evangelie</a:t>
            </a:r>
            <a:r>
              <a:rPr lang="en-US" dirty="0" smtClean="0"/>
              <a:t>!’ (1: 15).</a:t>
            </a:r>
          </a:p>
          <a:p>
            <a:r>
              <a:rPr lang="en-US" dirty="0" err="1" smtClean="0"/>
              <a:t>Telkens</a:t>
            </a:r>
            <a:r>
              <a:rPr lang="en-US" dirty="0" smtClean="0"/>
              <a:t> </a:t>
            </a:r>
            <a:r>
              <a:rPr lang="en-US" dirty="0" err="1" smtClean="0"/>
              <a:t>weer</a:t>
            </a:r>
            <a:r>
              <a:rPr lang="en-US" dirty="0" smtClean="0"/>
              <a:t> </a:t>
            </a:r>
            <a:r>
              <a:rPr lang="en-US" dirty="0" err="1" smtClean="0"/>
              <a:t>blijkt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geloofsreactie</a:t>
            </a:r>
            <a:r>
              <a:rPr lang="en-US" dirty="0" smtClean="0"/>
              <a:t> </a:t>
            </a:r>
            <a:r>
              <a:rPr lang="en-US" dirty="0" err="1" smtClean="0"/>
              <a:t>verwacht</a:t>
            </a:r>
            <a:r>
              <a:rPr lang="en-US" dirty="0" smtClean="0"/>
              <a:t> van </a:t>
            </a:r>
            <a:r>
              <a:rPr lang="en-US" dirty="0" err="1" smtClean="0"/>
              <a:t>degenen</a:t>
            </a:r>
            <a:r>
              <a:rPr lang="en-US" dirty="0" smtClean="0"/>
              <a:t> die tot Hem </a:t>
            </a:r>
            <a:r>
              <a:rPr lang="en-US" dirty="0" err="1" smtClean="0"/>
              <a:t>komen</a:t>
            </a:r>
            <a:r>
              <a:rPr lang="en-US" dirty="0" smtClean="0"/>
              <a:t>.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bloedvloeiende</a:t>
            </a:r>
            <a:r>
              <a:rPr lang="en-US" dirty="0" smtClean="0"/>
              <a:t> </a:t>
            </a:r>
            <a:r>
              <a:rPr lang="en-US" dirty="0" err="1" smtClean="0"/>
              <a:t>vrouw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Dochter</a:t>
            </a:r>
            <a:r>
              <a:rPr lang="en-US" dirty="0" smtClean="0"/>
              <a:t>,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geloof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u </a:t>
            </a:r>
            <a:r>
              <a:rPr lang="en-US" dirty="0" err="1" smtClean="0"/>
              <a:t>behouden</a:t>
            </a:r>
            <a:r>
              <a:rPr lang="en-US" dirty="0" smtClean="0"/>
              <a:t>;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r>
              <a:rPr lang="en-US" dirty="0" smtClean="0"/>
              <a:t> in </a:t>
            </a:r>
            <a:r>
              <a:rPr lang="en-US" dirty="0" err="1" smtClean="0"/>
              <a:t>vrede</a:t>
            </a:r>
            <a:r>
              <a:rPr lang="en-US" dirty="0" smtClean="0"/>
              <a:t> en </a:t>
            </a:r>
            <a:r>
              <a:rPr lang="en-US" dirty="0" err="1" smtClean="0"/>
              <a:t>wees</a:t>
            </a:r>
            <a:r>
              <a:rPr lang="en-US" dirty="0" smtClean="0"/>
              <a:t> </a:t>
            </a:r>
            <a:r>
              <a:rPr lang="en-US" dirty="0" err="1" smtClean="0"/>
              <a:t>genezen</a:t>
            </a:r>
            <a:r>
              <a:rPr lang="en-US" dirty="0" smtClean="0"/>
              <a:t> van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aandoening</a:t>
            </a:r>
            <a:r>
              <a:rPr lang="en-US" dirty="0" smtClean="0"/>
              <a:t>’ (Mark. 5: 34).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blinde</a:t>
            </a:r>
            <a:r>
              <a:rPr lang="en-US" dirty="0" smtClean="0"/>
              <a:t> in Jericho:</a:t>
            </a:r>
          </a:p>
          <a:p>
            <a:pPr lvl="1"/>
            <a:r>
              <a:rPr lang="en-US" dirty="0" smtClean="0"/>
              <a:t>‘En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zei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hem: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r>
              <a:rPr lang="en-US" dirty="0" smtClean="0"/>
              <a:t>,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geloof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u </a:t>
            </a:r>
            <a:r>
              <a:rPr lang="en-US" dirty="0" err="1" smtClean="0"/>
              <a:t>behouden</a:t>
            </a:r>
            <a:r>
              <a:rPr lang="en-US" dirty="0" smtClean="0"/>
              <a:t>’ (Mark. 10: 52).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Samaritaanse</a:t>
            </a:r>
            <a:r>
              <a:rPr lang="en-US" dirty="0" smtClean="0"/>
              <a:t> </a:t>
            </a:r>
            <a:r>
              <a:rPr lang="en-US" dirty="0" err="1" smtClean="0"/>
              <a:t>melaatse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‘En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zei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hem: </a:t>
            </a:r>
            <a:r>
              <a:rPr lang="en-US" dirty="0" err="1" smtClean="0"/>
              <a:t>Sta</a:t>
            </a:r>
            <a:r>
              <a:rPr lang="en-US" dirty="0" smtClean="0"/>
              <a:t> op en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heen</a:t>
            </a:r>
            <a:r>
              <a:rPr lang="en-US" dirty="0" smtClean="0"/>
              <a:t>.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geloof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u </a:t>
            </a:r>
            <a:r>
              <a:rPr lang="en-US" dirty="0" err="1" smtClean="0"/>
              <a:t>behouden</a:t>
            </a:r>
            <a:r>
              <a:rPr lang="en-US" dirty="0" smtClean="0"/>
              <a:t>’ (</a:t>
            </a:r>
            <a:r>
              <a:rPr lang="en-US" dirty="0" err="1" smtClean="0"/>
              <a:t>Luk</a:t>
            </a:r>
            <a:r>
              <a:rPr lang="en-US" dirty="0" smtClean="0"/>
              <a:t>. 17: 19).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62074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De </a:t>
            </a:r>
            <a:r>
              <a:rPr lang="en-US" sz="3200" dirty="0" err="1" smtClean="0"/>
              <a:t>genezing</a:t>
            </a:r>
            <a:r>
              <a:rPr lang="en-US" sz="3200" dirty="0" smtClean="0"/>
              <a:t> van de zoon van de </a:t>
            </a:r>
            <a:r>
              <a:rPr lang="en-US" sz="3200" dirty="0" err="1" smtClean="0"/>
              <a:t>hoveling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968552" cy="5616624"/>
          </a:xfrm>
        </p:spPr>
        <p:txBody>
          <a:bodyPr>
            <a:normAutofit fontScale="5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46 Jezus dan kwam opnieuw  te </a:t>
            </a:r>
            <a:r>
              <a:rPr lang="nl-NL" dirty="0" err="1" smtClean="0"/>
              <a:t>Kana</a:t>
            </a:r>
            <a:r>
              <a:rPr lang="nl-NL" dirty="0" smtClean="0"/>
              <a:t> in </a:t>
            </a:r>
            <a:r>
              <a:rPr lang="nl-NL" dirty="0" err="1" smtClean="0"/>
              <a:t>Galilea</a:t>
            </a:r>
            <a:r>
              <a:rPr lang="nl-NL" dirty="0" smtClean="0"/>
              <a:t>, waar Hij van water wijn gemaakt had. En er was een zekere </a:t>
            </a:r>
            <a:r>
              <a:rPr lang="nl-NL" dirty="0" err="1" smtClean="0"/>
              <a:t>koninklijke</a:t>
            </a:r>
            <a:r>
              <a:rPr lang="nl-NL" dirty="0" smtClean="0"/>
              <a:t> </a:t>
            </a:r>
            <a:r>
              <a:rPr lang="nl-NL" i="1" dirty="0" smtClean="0"/>
              <a:t>hoveling</a:t>
            </a:r>
            <a:r>
              <a:rPr lang="nl-NL" dirty="0" smtClean="0"/>
              <a:t>, wiens zoon ziek lag in </a:t>
            </a:r>
            <a:r>
              <a:rPr lang="nl-NL" dirty="0" err="1" smtClean="0"/>
              <a:t>Kapernaüm</a:t>
            </a:r>
            <a:r>
              <a:rPr lang="nl-NL" dirty="0" smtClean="0"/>
              <a:t>.</a:t>
            </a:r>
          </a:p>
          <a:p>
            <a:r>
              <a:rPr lang="nl-NL" dirty="0" smtClean="0"/>
              <a:t>47 Toen deze hoorde dat Jezus uit </a:t>
            </a:r>
            <a:r>
              <a:rPr lang="nl-NL" dirty="0" err="1" smtClean="0"/>
              <a:t>Judea</a:t>
            </a:r>
            <a:r>
              <a:rPr lang="nl-NL" dirty="0" smtClean="0"/>
              <a:t> in </a:t>
            </a:r>
            <a:r>
              <a:rPr lang="nl-NL" dirty="0" err="1" smtClean="0"/>
              <a:t>Galilea</a:t>
            </a:r>
            <a:r>
              <a:rPr lang="nl-NL" dirty="0" smtClean="0"/>
              <a:t> was gekomen, ging hij naar Hem toe en vroeg Hem te komen en zijn zoon gezond te maken, want hij lag op sterven.</a:t>
            </a:r>
          </a:p>
          <a:p>
            <a:r>
              <a:rPr lang="nl-NL" dirty="0" smtClean="0"/>
              <a:t>48 Jezus dan zei tegen hem:  Als u geen tekenen en wonderen ziet, zult u beslist niet geloven.</a:t>
            </a:r>
          </a:p>
          <a:p>
            <a:r>
              <a:rPr lang="nl-NL" dirty="0" smtClean="0"/>
              <a:t>49 De </a:t>
            </a:r>
            <a:r>
              <a:rPr lang="nl-NL" dirty="0" err="1" smtClean="0"/>
              <a:t>koninklijke</a:t>
            </a:r>
            <a:r>
              <a:rPr lang="nl-NL" dirty="0" smtClean="0"/>
              <a:t> </a:t>
            </a:r>
            <a:r>
              <a:rPr lang="nl-NL" i="1" dirty="0" smtClean="0"/>
              <a:t>hoveling</a:t>
            </a:r>
            <a:r>
              <a:rPr lang="nl-NL" dirty="0" smtClean="0"/>
              <a:t> zei tegen Hem: </a:t>
            </a:r>
            <a:r>
              <a:rPr lang="nl-NL" dirty="0" err="1" smtClean="0"/>
              <a:t>Heere</a:t>
            </a:r>
            <a:r>
              <a:rPr lang="nl-NL" dirty="0" smtClean="0"/>
              <a:t>, kom voordat mijn kind sterft.</a:t>
            </a:r>
          </a:p>
          <a:p>
            <a:r>
              <a:rPr lang="nl-NL" dirty="0" smtClean="0"/>
              <a:t>50 Jezus zei tegen hem: Ga heen, uw zoon leeft. En de man geloofde het woord dat Jezus tegen hem zei, en ging heen.</a:t>
            </a:r>
          </a:p>
          <a:p>
            <a:r>
              <a:rPr lang="nl-NL" dirty="0" smtClean="0"/>
              <a:t>51 En reeds terwijl hij afdaalde, kwamen zijn slaven hem tegemoet en berichtten hem: Uw kind leeft!</a:t>
            </a:r>
          </a:p>
          <a:p>
            <a:r>
              <a:rPr lang="nl-NL" dirty="0" smtClean="0"/>
              <a:t>52 Hij informeerde dan bij hen naar het uur waarop de beterschap was ingetreden. En zij zeiden tegen hem: Gisteren op het zevende uur is de koorts van hem geweken.</a:t>
            </a:r>
          </a:p>
          <a:p>
            <a:r>
              <a:rPr lang="nl-NL" dirty="0" smtClean="0"/>
              <a:t>53 De vader dan zag in dat het op dat uur </a:t>
            </a:r>
            <a:r>
              <a:rPr lang="nl-NL" i="1" dirty="0" smtClean="0"/>
              <a:t>was</a:t>
            </a:r>
            <a:r>
              <a:rPr lang="nl-NL" dirty="0" smtClean="0"/>
              <a:t> waarop Jezus tegen hem gezegd had: Uw zoon leeft. En hij geloofde, hijzelf en zijn hele huis.</a:t>
            </a:r>
          </a:p>
          <a:p>
            <a:endParaRPr lang="en-US" dirty="0" smtClean="0"/>
          </a:p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valt</a:t>
            </a:r>
            <a:r>
              <a:rPr lang="en-US" dirty="0" smtClean="0"/>
              <a:t> u op? </a:t>
            </a:r>
          </a:p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spreekt</a:t>
            </a:r>
            <a:r>
              <a:rPr lang="en-US" dirty="0" smtClean="0"/>
              <a:t> u </a:t>
            </a:r>
            <a:r>
              <a:rPr lang="en-US" dirty="0" err="1" smtClean="0"/>
              <a:t>aan</a:t>
            </a:r>
            <a:r>
              <a:rPr lang="en-US" dirty="0" smtClean="0"/>
              <a:t>? </a:t>
            </a:r>
            <a:endParaRPr lang="en-US" smtClean="0"/>
          </a:p>
          <a:p>
            <a:r>
              <a:rPr lang="en-US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hier</a:t>
            </a:r>
            <a:r>
              <a:rPr lang="en-US" dirty="0" smtClean="0"/>
              <a:t> van </a:t>
            </a:r>
            <a:r>
              <a:rPr lang="en-US" dirty="0" err="1" smtClean="0"/>
              <a:t>leren</a:t>
            </a:r>
            <a:r>
              <a:rPr lang="en-US" dirty="0" smtClean="0"/>
              <a:t>? </a:t>
            </a:r>
            <a:endParaRPr lang="nl-NL" dirty="0"/>
          </a:p>
        </p:txBody>
      </p:sp>
      <p:pic>
        <p:nvPicPr>
          <p:cNvPr id="5" name="Tijdelijke aanduiding voor inhoud 4" descr="genez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3133725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Voordat</a:t>
            </a:r>
            <a:r>
              <a:rPr lang="en-US" dirty="0" smtClean="0"/>
              <a:t> we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kijken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afzonderlijke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, </a:t>
            </a:r>
            <a:r>
              <a:rPr lang="en-US" dirty="0" err="1" smtClean="0"/>
              <a:t>kijken</a:t>
            </a:r>
            <a:r>
              <a:rPr lang="en-US" dirty="0" smtClean="0"/>
              <a:t> we </a:t>
            </a:r>
            <a:r>
              <a:rPr lang="en-US" dirty="0" err="1" smtClean="0"/>
              <a:t>eerst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gemeenschappelijke</a:t>
            </a:r>
            <a:r>
              <a:rPr lang="en-US" dirty="0" smtClean="0"/>
              <a:t> </a:t>
            </a:r>
            <a:r>
              <a:rPr lang="en-US" dirty="0" err="1" smtClean="0"/>
              <a:t>thema’s</a:t>
            </a:r>
            <a:r>
              <a:rPr lang="en-US" dirty="0" smtClean="0"/>
              <a:t> in de </a:t>
            </a:r>
            <a:r>
              <a:rPr lang="en-US" dirty="0" err="1" smtClean="0"/>
              <a:t>evangeliën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Vervulling</a:t>
            </a:r>
            <a:r>
              <a:rPr lang="en-US" dirty="0" smtClean="0"/>
              <a:t> van de </a:t>
            </a:r>
            <a:r>
              <a:rPr lang="en-US" dirty="0" err="1" smtClean="0"/>
              <a:t>Schrift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Koninkrijk</a:t>
            </a:r>
            <a:r>
              <a:rPr lang="en-US" dirty="0" smtClean="0"/>
              <a:t> van God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Verzet</a:t>
            </a:r>
            <a:r>
              <a:rPr lang="en-US" dirty="0" smtClean="0"/>
              <a:t> en </a:t>
            </a:r>
            <a:r>
              <a:rPr lang="en-US" dirty="0" err="1" smtClean="0"/>
              <a:t>vijandschap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Het </a:t>
            </a:r>
            <a:r>
              <a:rPr lang="en-US" dirty="0" err="1" smtClean="0"/>
              <a:t>heil</a:t>
            </a:r>
            <a:r>
              <a:rPr lang="en-US" dirty="0" smtClean="0"/>
              <a:t> en de </a:t>
            </a:r>
            <a:r>
              <a:rPr lang="en-US" dirty="0" err="1" smtClean="0"/>
              <a:t>heidenen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Het </a:t>
            </a:r>
            <a:r>
              <a:rPr lang="en-US" dirty="0" err="1" smtClean="0"/>
              <a:t>belang</a:t>
            </a:r>
            <a:r>
              <a:rPr lang="en-US" dirty="0" smtClean="0"/>
              <a:t> van het </a:t>
            </a:r>
            <a:r>
              <a:rPr lang="en-US" dirty="0" err="1" smtClean="0"/>
              <a:t>geloof</a:t>
            </a:r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Vervulling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536504" cy="5361459"/>
          </a:xfrm>
        </p:spPr>
        <p:txBody>
          <a:bodyPr>
            <a:normAutofit fontScale="25000" lnSpcReduction="20000"/>
          </a:bodyPr>
          <a:lstStyle/>
          <a:p>
            <a:endParaRPr lang="en-US" sz="8000" dirty="0"/>
          </a:p>
          <a:p>
            <a:r>
              <a:rPr lang="en-US" sz="8000" dirty="0" err="1" smtClean="0"/>
              <a:t>Alle</a:t>
            </a:r>
            <a:r>
              <a:rPr lang="en-US" sz="8000" dirty="0" smtClean="0"/>
              <a:t> </a:t>
            </a:r>
            <a:r>
              <a:rPr lang="en-US" sz="8000" dirty="0" err="1" smtClean="0"/>
              <a:t>evangeliën</a:t>
            </a:r>
            <a:r>
              <a:rPr lang="en-US" sz="8000" dirty="0" smtClean="0"/>
              <a:t> </a:t>
            </a:r>
            <a:r>
              <a:rPr lang="en-US" sz="8000" dirty="0" err="1" smtClean="0"/>
              <a:t>laten</a:t>
            </a:r>
            <a:r>
              <a:rPr lang="en-US" sz="8000" dirty="0" smtClean="0"/>
              <a:t> </a:t>
            </a:r>
            <a:r>
              <a:rPr lang="en-US" sz="8000" dirty="0" err="1" smtClean="0"/>
              <a:t>zien</a:t>
            </a:r>
            <a:r>
              <a:rPr lang="en-US" sz="8000" dirty="0" smtClean="0"/>
              <a:t> </a:t>
            </a:r>
            <a:r>
              <a:rPr lang="en-US" sz="8000" dirty="0" err="1" smtClean="0"/>
              <a:t>dat</a:t>
            </a:r>
            <a:r>
              <a:rPr lang="en-US" sz="8000" dirty="0" smtClean="0"/>
              <a:t> </a:t>
            </a:r>
            <a:r>
              <a:rPr lang="en-US" sz="8000" dirty="0" err="1" smtClean="0"/>
              <a:t>Jezus</a:t>
            </a:r>
            <a:r>
              <a:rPr lang="en-US" sz="8000" dirty="0" smtClean="0"/>
              <a:t> </a:t>
            </a:r>
            <a:r>
              <a:rPr lang="en-US" sz="8000" dirty="0" err="1" smtClean="0"/>
              <a:t>bepaalde</a:t>
            </a:r>
            <a:r>
              <a:rPr lang="en-US" sz="8000" dirty="0" smtClean="0"/>
              <a:t> </a:t>
            </a:r>
            <a:r>
              <a:rPr lang="en-US" sz="8000" dirty="0" err="1" smtClean="0"/>
              <a:t>verwachtingen</a:t>
            </a:r>
            <a:r>
              <a:rPr lang="en-US" sz="8000" dirty="0" smtClean="0"/>
              <a:t> en </a:t>
            </a:r>
            <a:r>
              <a:rPr lang="en-US" sz="8000" dirty="0" err="1" smtClean="0"/>
              <a:t>profetiën</a:t>
            </a:r>
            <a:r>
              <a:rPr lang="en-US" sz="8000" dirty="0" smtClean="0"/>
              <a:t> </a:t>
            </a:r>
            <a:r>
              <a:rPr lang="en-US" sz="8000" dirty="0" err="1" smtClean="0"/>
              <a:t>uit</a:t>
            </a:r>
            <a:r>
              <a:rPr lang="en-US" sz="8000" dirty="0" smtClean="0"/>
              <a:t> het Oude Testament </a:t>
            </a:r>
            <a:r>
              <a:rPr lang="en-US" sz="8000" dirty="0" err="1" smtClean="0"/>
              <a:t>vervult</a:t>
            </a:r>
            <a:r>
              <a:rPr lang="en-US" sz="8000" dirty="0" smtClean="0"/>
              <a:t>.</a:t>
            </a:r>
          </a:p>
          <a:p>
            <a:endParaRPr lang="en-US" sz="6600" dirty="0" smtClean="0"/>
          </a:p>
          <a:p>
            <a:endParaRPr lang="nl-NL" sz="6600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186808" cy="5505475"/>
          </a:xfrm>
        </p:spPr>
        <p:txBody>
          <a:bodyPr>
            <a:normAutofit fontScale="25000" lnSpcReduction="20000"/>
          </a:bodyPr>
          <a:lstStyle/>
          <a:p>
            <a:endParaRPr lang="nl-NL" sz="6400" dirty="0" smtClean="0"/>
          </a:p>
          <a:p>
            <a:r>
              <a:rPr lang="nl-NL" sz="6400" dirty="0" smtClean="0"/>
              <a:t>16   En Hij kwam in Nazareth, waar Hij opgevoed was, en ging naar Zijn gewoonte op de dag van de sabbat naar de synagoge,  en Hij stond op om te lezen.</a:t>
            </a:r>
          </a:p>
          <a:p>
            <a:r>
              <a:rPr lang="nl-NL" sz="6400" dirty="0" smtClean="0"/>
              <a:t>17 En aan Hem werd het boek van de profeet </a:t>
            </a:r>
            <a:r>
              <a:rPr lang="nl-NL" sz="6400" dirty="0" err="1" smtClean="0"/>
              <a:t>Jesaja</a:t>
            </a:r>
            <a:r>
              <a:rPr lang="nl-NL" sz="6400" dirty="0" smtClean="0"/>
              <a:t> gegeven, en toen Hij het boek opengedaan had, vond Hij de plaats waar geschreven stond:</a:t>
            </a:r>
          </a:p>
          <a:p>
            <a:r>
              <a:rPr lang="nl-NL" sz="6400" dirty="0" smtClean="0"/>
              <a:t>18   De Geest van de </a:t>
            </a:r>
            <a:r>
              <a:rPr lang="nl-NL" sz="6400" dirty="0" err="1" smtClean="0"/>
              <a:t>Heere</a:t>
            </a:r>
            <a:r>
              <a:rPr lang="nl-NL" sz="6400" dirty="0" smtClean="0"/>
              <a:t> </a:t>
            </a:r>
            <a:r>
              <a:rPr lang="nl-NL" sz="6400" i="1" dirty="0" smtClean="0"/>
              <a:t>is</a:t>
            </a:r>
            <a:r>
              <a:rPr lang="nl-NL" sz="6400" dirty="0" smtClean="0"/>
              <a:t> op Mij, omdat Hij Mij gezalfd heeft; Hij heeft Mij gezonden  om aan armen het Evangelie te verkondigen, om te genezen die gebroken van hart zijn,</a:t>
            </a:r>
          </a:p>
          <a:p>
            <a:r>
              <a:rPr lang="nl-NL" sz="6400" dirty="0" smtClean="0"/>
              <a:t>19   om aan gevangenen vrijlating te prediken en aan blinden het gezichtsvermogen, om verslagenen weg te zenden in vrijheid, om het jaar van het welbehagen van de </a:t>
            </a:r>
            <a:r>
              <a:rPr lang="nl-NL" sz="6400" dirty="0" err="1" smtClean="0"/>
              <a:t>Heere</a:t>
            </a:r>
            <a:r>
              <a:rPr lang="nl-NL" sz="6400" dirty="0" smtClean="0"/>
              <a:t> te prediken.</a:t>
            </a:r>
          </a:p>
          <a:p>
            <a:r>
              <a:rPr lang="nl-NL" sz="6400" dirty="0" smtClean="0"/>
              <a:t>20 En toen Hij het boek dichtgedaan en aan de dienaar teruggegeven had, ging Hij zitten, en de ogen van allen in de synagoge waren op Hem gevestigd.</a:t>
            </a:r>
          </a:p>
          <a:p>
            <a:r>
              <a:rPr lang="nl-NL" sz="6400" dirty="0" smtClean="0"/>
              <a:t>21 Hij begon tegen hen te zeggen: Heden is deze Schrift in uw oren in vervulling gegaan </a:t>
            </a:r>
          </a:p>
          <a:p>
            <a:r>
              <a:rPr lang="nl-NL" sz="6400" dirty="0" smtClean="0"/>
              <a:t>(Luk. 4: 16-21)</a:t>
            </a:r>
          </a:p>
          <a:p>
            <a:endParaRPr lang="nl-NL" sz="8000" dirty="0"/>
          </a:p>
        </p:txBody>
      </p:sp>
      <p:pic>
        <p:nvPicPr>
          <p:cNvPr id="6" name="Afbeelding 5" descr="jezu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758019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Vervulling</a:t>
            </a:r>
            <a:r>
              <a:rPr lang="en-US" dirty="0" smtClean="0"/>
              <a:t> (II)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800" dirty="0" smtClean="0"/>
              <a:t>25 En Hij zei tegen hen: O </a:t>
            </a:r>
            <a:r>
              <a:rPr lang="nl-NL" sz="2800" dirty="0" err="1" smtClean="0"/>
              <a:t>onverstandigen</a:t>
            </a:r>
            <a:r>
              <a:rPr lang="nl-NL" sz="2800" dirty="0" smtClean="0"/>
              <a:t> en </a:t>
            </a:r>
            <a:r>
              <a:rPr lang="nl-NL" sz="2800" dirty="0" err="1" smtClean="0"/>
              <a:t>tragen</a:t>
            </a:r>
            <a:r>
              <a:rPr lang="nl-NL" sz="2800" dirty="0" smtClean="0"/>
              <a:t> van hart! Dat u niet gelooft al wat de profeten gesproken hebben!</a:t>
            </a:r>
          </a:p>
          <a:p>
            <a:r>
              <a:rPr lang="nl-NL" sz="2800" dirty="0" smtClean="0"/>
              <a:t>26   Moest de Christus dit niet lijden en </a:t>
            </a:r>
            <a:r>
              <a:rPr lang="nl-NL" sz="2800" i="1" dirty="0" smtClean="0"/>
              <a:t>zo</a:t>
            </a:r>
            <a:r>
              <a:rPr lang="nl-NL" sz="2800" dirty="0" smtClean="0"/>
              <a:t> in Zijn heerlijkheid ingaan?</a:t>
            </a:r>
          </a:p>
          <a:p>
            <a:r>
              <a:rPr lang="nl-NL" sz="2800" dirty="0" smtClean="0"/>
              <a:t>27   En Hij begon bij Mozes en  al de profeten en legde hun uit wat in al de Schriften over Hem </a:t>
            </a:r>
            <a:r>
              <a:rPr lang="nl-NL" sz="2800" i="1" dirty="0" smtClean="0"/>
              <a:t>geschreven</a:t>
            </a:r>
            <a:r>
              <a:rPr lang="nl-NL" sz="2800" dirty="0" smtClean="0"/>
              <a:t> was. </a:t>
            </a:r>
          </a:p>
          <a:p>
            <a:r>
              <a:rPr lang="nl-NL" sz="2800" dirty="0" smtClean="0"/>
              <a:t>(Luk. 24: 25-27)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Tijdelijke aanduiding voor inhoud 4" descr="jezusemma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4453772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Vervulling</a:t>
            </a:r>
            <a:r>
              <a:rPr lang="en-US" dirty="0" smtClean="0"/>
              <a:t> (III)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Mattheüs</a:t>
            </a:r>
            <a:r>
              <a:rPr lang="en-US" dirty="0" smtClean="0"/>
              <a:t> </a:t>
            </a:r>
            <a:r>
              <a:rPr lang="en-US" dirty="0" err="1" smtClean="0"/>
              <a:t>vraagt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vervullingsaspect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1: 22-23;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2: 15; 17-18, 23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8: 17;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12: 17-19;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13: 35;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21: 4-5;</a:t>
            </a:r>
          </a:p>
          <a:p>
            <a:r>
              <a:rPr lang="en-US" dirty="0" err="1" smtClean="0"/>
              <a:t>Matth</a:t>
            </a:r>
            <a:r>
              <a:rPr lang="en-US" dirty="0" smtClean="0"/>
              <a:t>: 27: 9-10</a:t>
            </a:r>
            <a:endParaRPr lang="nl-NL" dirty="0"/>
          </a:p>
        </p:txBody>
      </p:sp>
      <p:pic>
        <p:nvPicPr>
          <p:cNvPr id="5" name="Tijdelijke aanduiding voor inhoud 4" descr="jezusintochtjeruzale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65674"/>
            <a:ext cx="4038600" cy="34933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Vervulling</a:t>
            </a:r>
            <a:r>
              <a:rPr lang="en-US" dirty="0" smtClean="0"/>
              <a:t> (IV)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1752" y="764704"/>
            <a:ext cx="4038600" cy="52886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l-NL" dirty="0" smtClean="0"/>
              <a:t>Wat betekent het dat Jezus de Schrift vervult?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1. Hij vervult de Wet en de Profeten door </a:t>
            </a:r>
            <a:r>
              <a:rPr lang="nl-NL" i="1" dirty="0" smtClean="0"/>
              <a:t>gehoorzaam </a:t>
            </a:r>
            <a:r>
              <a:rPr lang="nl-NL" dirty="0" smtClean="0"/>
              <a:t>te zijn.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2. Hij vervult de Wet en de Profeten door </a:t>
            </a:r>
            <a:r>
              <a:rPr lang="nl-NL" i="1" dirty="0" smtClean="0"/>
              <a:t>de diepste bedoeling</a:t>
            </a:r>
            <a:r>
              <a:rPr lang="nl-NL" dirty="0" smtClean="0"/>
              <a:t> </a:t>
            </a:r>
            <a:r>
              <a:rPr lang="nl-NL" i="1" dirty="0" smtClean="0"/>
              <a:t>van de wet</a:t>
            </a:r>
            <a:r>
              <a:rPr lang="nl-NL" dirty="0" smtClean="0"/>
              <a:t> aan het licht te brengen.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 3. Hij vervult de Wet en de Profeten door </a:t>
            </a:r>
            <a:r>
              <a:rPr lang="nl-NL" i="1" dirty="0" smtClean="0"/>
              <a:t>de godsdienst (cultus) van Israël</a:t>
            </a:r>
            <a:r>
              <a:rPr lang="nl-NL" dirty="0" smtClean="0"/>
              <a:t> tot vervulling te brengen.</a:t>
            </a:r>
          </a:p>
          <a:p>
            <a:pPr lvl="1"/>
            <a:r>
              <a:rPr lang="nl-NL" dirty="0" smtClean="0"/>
              <a:t>Offerdienst (verzoening)</a:t>
            </a:r>
          </a:p>
          <a:p>
            <a:pPr lvl="1"/>
            <a:r>
              <a:rPr lang="nl-NL" dirty="0" smtClean="0"/>
              <a:t>Tempel (als plaats van ontmoeting tussen God en mens)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4. Hij vervult de Wet en de Profeten door de profetieën te vervullen.</a:t>
            </a:r>
          </a:p>
          <a:p>
            <a:pPr lvl="1"/>
            <a:r>
              <a:rPr lang="nl-NL" dirty="0" smtClean="0"/>
              <a:t>Geboorte (Jes. 9: 5, </a:t>
            </a:r>
            <a:r>
              <a:rPr lang="nl-NL" dirty="0" err="1" smtClean="0"/>
              <a:t>Micha</a:t>
            </a:r>
            <a:r>
              <a:rPr lang="nl-NL" dirty="0" smtClean="0"/>
              <a:t> 5:1), lijden en dood (Jes. 53: 5, 9), verhoging (Jes. 52: 13b)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0" y="908720"/>
            <a:ext cx="4038600" cy="51446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l-NL" dirty="0" smtClean="0"/>
              <a:t>5.  Hij vervult de Wet en de Profeten door de </a:t>
            </a:r>
            <a:r>
              <a:rPr lang="nl-NL" i="1" dirty="0" smtClean="0"/>
              <a:t>gehoorzame Zoon van God te zijn.</a:t>
            </a:r>
          </a:p>
          <a:p>
            <a:pPr lvl="1"/>
            <a:r>
              <a:rPr lang="nl-NL" dirty="0" smtClean="0"/>
              <a:t>In het Oude Testament  komen we drie ‘zonen van God’ tegen met wie de HEERE een verbond sluit: </a:t>
            </a:r>
          </a:p>
          <a:p>
            <a:pPr lvl="2"/>
            <a:r>
              <a:rPr lang="nl-NL" dirty="0" smtClean="0"/>
              <a:t>Adam (als hoofd van de mensheid)</a:t>
            </a:r>
          </a:p>
          <a:p>
            <a:pPr lvl="2"/>
            <a:r>
              <a:rPr lang="nl-NL" dirty="0" smtClean="0"/>
              <a:t>Israël  (als volk van Gods verkiezing)</a:t>
            </a:r>
          </a:p>
          <a:p>
            <a:pPr lvl="2"/>
            <a:r>
              <a:rPr lang="nl-NL" dirty="0" smtClean="0"/>
              <a:t>David (als koning van Israël)</a:t>
            </a:r>
          </a:p>
          <a:p>
            <a:pPr lvl="1"/>
            <a:r>
              <a:rPr lang="nl-NL" sz="2600" dirty="0" smtClean="0"/>
              <a:t> Jezus doet wat deze drie zonen niet deden: Hij is de gehoorzame Zoon van God. </a:t>
            </a:r>
          </a:p>
          <a:p>
            <a:pPr lvl="2"/>
            <a:r>
              <a:rPr lang="nl-NL" sz="2400" dirty="0" smtClean="0"/>
              <a:t>Eindelijk kan God zeggen: ‘U bent Mijn geliefde Zoon, in U heb Ik Mijn welbehagen’ (Matth. 3: 22).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Koninkrijk</a:t>
            </a:r>
            <a:r>
              <a:rPr lang="en-US" dirty="0" smtClean="0"/>
              <a:t> van God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Koninkrijk</a:t>
            </a:r>
            <a:r>
              <a:rPr lang="en-US" dirty="0" smtClean="0"/>
              <a:t> van God’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kernwoord</a:t>
            </a:r>
            <a:r>
              <a:rPr lang="en-US" dirty="0" smtClean="0"/>
              <a:t> in de </a:t>
            </a:r>
            <a:r>
              <a:rPr lang="en-US" dirty="0" err="1" smtClean="0"/>
              <a:t>synoptische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Markus: 13x</a:t>
            </a:r>
          </a:p>
          <a:p>
            <a:pPr lvl="1"/>
            <a:r>
              <a:rPr lang="en-US" dirty="0" smtClean="0"/>
              <a:t>Lukas: 22 x</a:t>
            </a:r>
          </a:p>
          <a:p>
            <a:pPr lvl="1"/>
            <a:r>
              <a:rPr lang="en-US" dirty="0" err="1" smtClean="0"/>
              <a:t>Mattheüs</a:t>
            </a:r>
            <a:r>
              <a:rPr lang="en-US" dirty="0" smtClean="0"/>
              <a:t>: 36 x</a:t>
            </a:r>
          </a:p>
          <a:p>
            <a:pPr lvl="1"/>
            <a:r>
              <a:rPr lang="en-US" dirty="0" err="1" smtClean="0"/>
              <a:t>Mattheüs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het </a:t>
            </a:r>
            <a:r>
              <a:rPr lang="en-US" dirty="0" err="1" smtClean="0"/>
              <a:t>synoniem</a:t>
            </a:r>
            <a:r>
              <a:rPr lang="en-US" dirty="0" smtClean="0"/>
              <a:t> ‘</a:t>
            </a:r>
            <a:r>
              <a:rPr lang="en-US" dirty="0" err="1" smtClean="0"/>
              <a:t>koninkrijk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hemelen</a:t>
            </a:r>
            <a:r>
              <a:rPr lang="en-US" dirty="0" smtClean="0"/>
              <a:t>’.</a:t>
            </a:r>
          </a:p>
          <a:p>
            <a:endParaRPr lang="en-US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boodschap</a:t>
            </a:r>
            <a:r>
              <a:rPr lang="en-US" dirty="0" smtClean="0"/>
              <a:t> is het </a:t>
            </a:r>
            <a:r>
              <a:rPr lang="en-US" i="1" dirty="0" err="1" smtClean="0"/>
              <a:t>Koninkrijk</a:t>
            </a:r>
            <a:r>
              <a:rPr lang="en-US" i="1" dirty="0" smtClean="0"/>
              <a:t> van God</a:t>
            </a:r>
            <a:r>
              <a:rPr lang="en-US" dirty="0" smtClean="0"/>
              <a:t>:</a:t>
            </a:r>
            <a:endParaRPr lang="nl-NL" dirty="0"/>
          </a:p>
          <a:p>
            <a:pPr lvl="1"/>
            <a:r>
              <a:rPr lang="nl-NL" sz="1600" dirty="0" smtClean="0"/>
              <a:t>14 En </a:t>
            </a:r>
            <a:r>
              <a:rPr lang="nl-NL" sz="1600" dirty="0"/>
              <a:t>nadat Johannes overgeleverd was, ging Jezus naar </a:t>
            </a:r>
            <a:r>
              <a:rPr lang="nl-NL" sz="1600" dirty="0" err="1"/>
              <a:t>Galilea</a:t>
            </a:r>
            <a:r>
              <a:rPr lang="nl-NL" sz="1600" dirty="0"/>
              <a:t> en predikte het Evangelie van het Koninkrijk van God,</a:t>
            </a:r>
          </a:p>
          <a:p>
            <a:pPr lvl="1"/>
            <a:r>
              <a:rPr lang="nl-NL" sz="1600" dirty="0"/>
              <a:t>15 en Hij zei: De tijd is vervuld en het Koninkrijk van God is nabijgekomen;  bekeer u en geloof het Evangelie.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Koninkrijk</a:t>
            </a:r>
            <a:r>
              <a:rPr lang="en-US" dirty="0" smtClean="0"/>
              <a:t> van God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1752" y="1052736"/>
            <a:ext cx="4038600" cy="500059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Wat</a:t>
            </a:r>
            <a:r>
              <a:rPr lang="en-US" sz="2400" dirty="0" smtClean="0"/>
              <a:t> is het 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 van God?</a:t>
            </a:r>
          </a:p>
          <a:p>
            <a:r>
              <a:rPr lang="en-US" sz="2400" dirty="0" err="1" smtClean="0"/>
              <a:t>Bij</a:t>
            </a:r>
            <a:r>
              <a:rPr lang="en-US" sz="2400" dirty="0" smtClean="0"/>
              <a:t> ‘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 van God’ </a:t>
            </a:r>
            <a:r>
              <a:rPr lang="en-US" sz="2400" dirty="0" err="1" smtClean="0"/>
              <a:t>moet</a:t>
            </a:r>
            <a:r>
              <a:rPr lang="en-US" sz="2400" dirty="0" smtClean="0"/>
              <a:t> je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denken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geografisch</a:t>
            </a:r>
            <a:r>
              <a:rPr lang="en-US" sz="2400" dirty="0" smtClean="0"/>
              <a:t> </a:t>
            </a:r>
            <a:r>
              <a:rPr lang="en-US" sz="2400" dirty="0" err="1" smtClean="0"/>
              <a:t>gebied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Het 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 is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statisch</a:t>
            </a:r>
            <a:r>
              <a:rPr lang="en-US" sz="2400" dirty="0" smtClean="0"/>
              <a:t>,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dynamisch</a:t>
            </a:r>
            <a:r>
              <a:rPr lang="en-US" sz="2400" dirty="0" smtClean="0"/>
              <a:t> </a:t>
            </a:r>
            <a:r>
              <a:rPr lang="en-US" sz="2400" dirty="0" err="1" smtClean="0"/>
              <a:t>begrip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‘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’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 </a:t>
            </a:r>
            <a:r>
              <a:rPr lang="en-US" sz="2400" dirty="0" err="1" smtClean="0"/>
              <a:t>vertaald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 met ‘</a:t>
            </a:r>
            <a:r>
              <a:rPr lang="en-US" sz="2400" dirty="0" err="1" smtClean="0"/>
              <a:t>koningschap</a:t>
            </a:r>
            <a:r>
              <a:rPr lang="en-US" sz="2400" dirty="0" smtClean="0"/>
              <a:t>’ of ‘</a:t>
            </a:r>
            <a:r>
              <a:rPr lang="en-US" sz="2400" dirty="0" err="1" smtClean="0"/>
              <a:t>heerschappij</a:t>
            </a:r>
            <a:r>
              <a:rPr lang="en-US" sz="2400" dirty="0" smtClean="0"/>
              <a:t>’: het </a:t>
            </a:r>
            <a:r>
              <a:rPr lang="en-US" sz="2400" dirty="0" err="1" smtClean="0"/>
              <a:t>betekent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God het </a:t>
            </a:r>
            <a:r>
              <a:rPr lang="en-US" sz="2400" dirty="0" err="1" smtClean="0"/>
              <a:t>voor</a:t>
            </a:r>
            <a:r>
              <a:rPr lang="en-US" sz="2400" dirty="0" smtClean="0"/>
              <a:t> het </a:t>
            </a:r>
            <a:r>
              <a:rPr lang="en-US" sz="2400" dirty="0" err="1" smtClean="0"/>
              <a:t>zeggen</a:t>
            </a:r>
            <a:r>
              <a:rPr lang="en-US" sz="2400" dirty="0" smtClean="0"/>
              <a:t> </a:t>
            </a:r>
            <a:r>
              <a:rPr lang="en-US" sz="2400" dirty="0" err="1" smtClean="0"/>
              <a:t>heeft</a:t>
            </a:r>
            <a:r>
              <a:rPr lang="en-US" sz="2400" dirty="0" smtClean="0"/>
              <a:t>. </a:t>
            </a:r>
            <a:endParaRPr lang="nl-NL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Het Oude Testament </a:t>
            </a:r>
            <a:r>
              <a:rPr lang="en-US" dirty="0" err="1" smtClean="0"/>
              <a:t>verkondigt</a:t>
            </a:r>
            <a:r>
              <a:rPr lang="en-US" dirty="0" smtClean="0"/>
              <a:t>: ‘God is </a:t>
            </a:r>
            <a:r>
              <a:rPr lang="en-US" dirty="0" err="1" smtClean="0"/>
              <a:t>Koning</a:t>
            </a:r>
            <a:r>
              <a:rPr lang="en-US" dirty="0" smtClean="0"/>
              <a:t>’:</a:t>
            </a:r>
          </a:p>
          <a:p>
            <a:pPr lvl="1"/>
            <a:r>
              <a:rPr lang="en-US" dirty="0" smtClean="0"/>
              <a:t>‘De HEERE </a:t>
            </a:r>
            <a:r>
              <a:rPr lang="en-US" dirty="0" err="1" smtClean="0"/>
              <a:t>regeert</a:t>
            </a:r>
            <a:r>
              <a:rPr lang="en-US" dirty="0" smtClean="0"/>
              <a:t>’ (Ps. 93: 1)</a:t>
            </a:r>
          </a:p>
          <a:p>
            <a:pPr lvl="1"/>
            <a:r>
              <a:rPr lang="nl-NL" dirty="0" smtClean="0"/>
              <a:t>Uw </a:t>
            </a:r>
            <a:r>
              <a:rPr lang="nl-NL" dirty="0"/>
              <a:t>God is </a:t>
            </a:r>
            <a:r>
              <a:rPr lang="nl-NL" dirty="0" smtClean="0"/>
              <a:t>Koning! (Jes. 52: 7).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Nieuwe</a:t>
            </a:r>
            <a:r>
              <a:rPr lang="en-US" dirty="0" smtClean="0"/>
              <a:t> Testament </a:t>
            </a:r>
            <a:r>
              <a:rPr lang="en-US" dirty="0" err="1" smtClean="0"/>
              <a:t>verbindt</a:t>
            </a:r>
            <a:r>
              <a:rPr lang="en-US" dirty="0" smtClean="0"/>
              <a:t> het </a:t>
            </a:r>
            <a:r>
              <a:rPr lang="en-US" dirty="0" err="1" smtClean="0"/>
              <a:t>koningschap</a:t>
            </a:r>
            <a:r>
              <a:rPr lang="en-US" dirty="0" smtClean="0"/>
              <a:t> van God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Hem is het </a:t>
            </a:r>
            <a:r>
              <a:rPr lang="en-US" dirty="0" err="1" smtClean="0"/>
              <a:t>Koninkrijk</a:t>
            </a:r>
            <a:r>
              <a:rPr lang="en-US" dirty="0" smtClean="0"/>
              <a:t> van God </a:t>
            </a:r>
            <a:r>
              <a:rPr lang="en-US" dirty="0" err="1" smtClean="0"/>
              <a:t>begonnen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wijzen</a:t>
            </a:r>
            <a:r>
              <a:rPr lang="en-US" dirty="0" smtClean="0"/>
              <a:t> </a:t>
            </a:r>
            <a:r>
              <a:rPr lang="en-US" dirty="0" err="1" smtClean="0"/>
              <a:t>eren</a:t>
            </a:r>
            <a:r>
              <a:rPr lang="en-US" dirty="0" smtClean="0"/>
              <a:t> Hem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koning</a:t>
            </a:r>
            <a:r>
              <a:rPr lang="en-US" dirty="0" smtClean="0"/>
              <a:t> </a:t>
            </a:r>
            <a:r>
              <a:rPr lang="en-US" dirty="0" err="1" smtClean="0"/>
              <a:t>Jeruzalem</a:t>
            </a:r>
            <a:r>
              <a:rPr lang="en-US" dirty="0" smtClean="0"/>
              <a:t> </a:t>
            </a:r>
            <a:r>
              <a:rPr lang="en-US" dirty="0" err="1" smtClean="0"/>
              <a:t>binnengehaald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kruis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 het </a:t>
            </a:r>
            <a:r>
              <a:rPr lang="en-US" dirty="0" err="1" smtClean="0"/>
              <a:t>opschrift</a:t>
            </a:r>
            <a:r>
              <a:rPr lang="en-US" dirty="0" smtClean="0"/>
              <a:t>: ‘</a:t>
            </a:r>
            <a:r>
              <a:rPr lang="en-US" dirty="0" err="1" smtClean="0"/>
              <a:t>Koning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joden</a:t>
            </a:r>
            <a:r>
              <a:rPr lang="en-US" dirty="0" smtClean="0"/>
              <a:t>’.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Koninkrijk</a:t>
            </a:r>
            <a:r>
              <a:rPr lang="en-US" dirty="0" smtClean="0"/>
              <a:t> van God (3)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1752" y="1052736"/>
            <a:ext cx="4038600" cy="5000592"/>
          </a:xfrm>
        </p:spPr>
        <p:txBody>
          <a:bodyPr>
            <a:noAutofit/>
          </a:bodyPr>
          <a:lstStyle/>
          <a:p>
            <a:r>
              <a:rPr lang="en-US" sz="2400" dirty="0" smtClean="0"/>
              <a:t>Het 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 </a:t>
            </a:r>
            <a:r>
              <a:rPr lang="en-US" sz="2400" dirty="0" err="1" smtClean="0"/>
              <a:t>kent</a:t>
            </a:r>
            <a:r>
              <a:rPr lang="en-US" sz="2400" dirty="0" smtClean="0"/>
              <a:t> </a:t>
            </a:r>
            <a:r>
              <a:rPr lang="en-US" sz="2400" dirty="0" err="1" smtClean="0"/>
              <a:t>drie</a:t>
            </a:r>
            <a:r>
              <a:rPr lang="en-US" sz="2400" dirty="0" smtClean="0"/>
              <a:t> </a:t>
            </a:r>
            <a:r>
              <a:rPr lang="en-US" sz="2400" dirty="0" err="1" smtClean="0"/>
              <a:t>tijdsaspecten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…het is </a:t>
            </a:r>
            <a:r>
              <a:rPr lang="en-US" sz="2400" dirty="0" err="1" smtClean="0"/>
              <a:t>begonnen</a:t>
            </a:r>
            <a:r>
              <a:rPr lang="en-US" sz="2400" dirty="0" smtClean="0"/>
              <a:t> in </a:t>
            </a:r>
            <a:r>
              <a:rPr lang="en-US" sz="2400" dirty="0" err="1" smtClean="0"/>
              <a:t>Jezus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verleden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…het </a:t>
            </a:r>
            <a:r>
              <a:rPr lang="en-US" sz="2400" dirty="0" err="1" smtClean="0"/>
              <a:t>krijgt</a:t>
            </a:r>
            <a:r>
              <a:rPr lang="en-US" sz="2400" dirty="0" smtClean="0"/>
              <a:t> </a:t>
            </a:r>
            <a:r>
              <a:rPr lang="en-US" sz="2400" dirty="0" err="1" smtClean="0"/>
              <a:t>gestalte</a:t>
            </a:r>
            <a:r>
              <a:rPr lang="en-US" sz="2400" dirty="0" smtClean="0"/>
              <a:t> </a:t>
            </a:r>
            <a:r>
              <a:rPr lang="en-US" sz="2400" dirty="0" err="1" smtClean="0"/>
              <a:t>waar</a:t>
            </a:r>
            <a:r>
              <a:rPr lang="en-US" sz="2400" dirty="0" smtClean="0"/>
              <a:t> </a:t>
            </a:r>
            <a:r>
              <a:rPr lang="en-US" sz="2400" dirty="0" err="1" smtClean="0"/>
              <a:t>mensen</a:t>
            </a:r>
            <a:r>
              <a:rPr lang="en-US" sz="2400" dirty="0" smtClean="0"/>
              <a:t> </a:t>
            </a:r>
            <a:r>
              <a:rPr lang="en-US" sz="2400" dirty="0" err="1" smtClean="0"/>
              <a:t>buigen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Gods </a:t>
            </a:r>
            <a:r>
              <a:rPr lang="en-US" sz="2400" dirty="0" err="1" smtClean="0"/>
              <a:t>heerschappij</a:t>
            </a:r>
            <a:r>
              <a:rPr lang="en-US" sz="2400" dirty="0" smtClean="0"/>
              <a:t>… (</a:t>
            </a:r>
            <a:r>
              <a:rPr lang="en-US" sz="2400" dirty="0" err="1" smtClean="0"/>
              <a:t>heden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Het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voltooid</a:t>
            </a:r>
            <a:r>
              <a:rPr lang="en-US" sz="2400" dirty="0" smtClean="0"/>
              <a:t> in de </a:t>
            </a:r>
            <a:r>
              <a:rPr lang="en-US" sz="2400" dirty="0" err="1" smtClean="0"/>
              <a:t>toekomst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toekomst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Het 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 is </a:t>
            </a:r>
            <a:r>
              <a:rPr lang="en-US" sz="2400" dirty="0" err="1" smtClean="0"/>
              <a:t>dus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begonnen</a:t>
            </a:r>
            <a:r>
              <a:rPr lang="en-US" sz="2400" dirty="0" smtClean="0"/>
              <a:t>, </a:t>
            </a:r>
            <a:r>
              <a:rPr lang="en-US" sz="2400" dirty="0" err="1" smtClean="0"/>
              <a:t>maar</a:t>
            </a:r>
            <a:r>
              <a:rPr lang="en-US" sz="2400" dirty="0" smtClean="0"/>
              <a:t> </a:t>
            </a:r>
            <a:r>
              <a:rPr lang="en-US" sz="2400" dirty="0" err="1" smtClean="0"/>
              <a:t>nog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voltooid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Vandaar</a:t>
            </a:r>
            <a:r>
              <a:rPr lang="en-US" sz="2400" dirty="0" smtClean="0"/>
              <a:t> het </a:t>
            </a:r>
            <a:r>
              <a:rPr lang="en-US" sz="2400" dirty="0" err="1" smtClean="0"/>
              <a:t>gebed</a:t>
            </a:r>
            <a:r>
              <a:rPr lang="en-US" sz="2400" dirty="0" smtClean="0"/>
              <a:t>: </a:t>
            </a:r>
            <a:r>
              <a:rPr lang="en-US" sz="2400" dirty="0" err="1" smtClean="0"/>
              <a:t>Uw</a:t>
            </a:r>
            <a:r>
              <a:rPr lang="en-US" sz="2400" dirty="0" smtClean="0"/>
              <a:t> </a:t>
            </a:r>
            <a:r>
              <a:rPr lang="en-US" sz="2400" dirty="0" err="1" smtClean="0"/>
              <a:t>Koninkrijk</a:t>
            </a:r>
            <a:r>
              <a:rPr lang="en-US" sz="2400" dirty="0" smtClean="0"/>
              <a:t> </a:t>
            </a:r>
            <a:r>
              <a:rPr lang="en-US" sz="2400" dirty="0" err="1" smtClean="0"/>
              <a:t>kome</a:t>
            </a:r>
            <a:r>
              <a:rPr lang="en-US" sz="2400" dirty="0" smtClean="0"/>
              <a:t>! </a:t>
            </a:r>
            <a:endParaRPr lang="nl-NL" sz="2400" dirty="0"/>
          </a:p>
        </p:txBody>
      </p:sp>
      <p:pic>
        <p:nvPicPr>
          <p:cNvPr id="5" name="Tijdelijke aanduiding voor inhoud 4" descr="tij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254</TotalTime>
  <Words>1303</Words>
  <Application>Microsoft Office PowerPoint</Application>
  <PresentationFormat>Diavoorstelling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Civiel</vt:lpstr>
      <vt:lpstr>Centrale thema’s in de evangeliën</vt:lpstr>
      <vt:lpstr>Dia 2</vt:lpstr>
      <vt:lpstr>Vervulling</vt:lpstr>
      <vt:lpstr>Vervulling (II)</vt:lpstr>
      <vt:lpstr>Vervulling (III)</vt:lpstr>
      <vt:lpstr>Vervulling (IV)</vt:lpstr>
      <vt:lpstr>2. Koninkrijk van God</vt:lpstr>
      <vt:lpstr>Koninkrijk van God (2)</vt:lpstr>
      <vt:lpstr>Koninkrijk van God (3) </vt:lpstr>
      <vt:lpstr>Koninkrijk van God (4)</vt:lpstr>
      <vt:lpstr>3. Vijandschap</vt:lpstr>
      <vt:lpstr>Dia 12</vt:lpstr>
      <vt:lpstr>Jezus’ lijden centraal</vt:lpstr>
      <vt:lpstr>Dia 14</vt:lpstr>
      <vt:lpstr>Openheid naar de heidenen</vt:lpstr>
      <vt:lpstr>Het belang van geloof</vt:lpstr>
      <vt:lpstr>  De genezing van de zoon van de hoveling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Centrale thema’s in de evangeliën</dc:title>
  <dc:creator>Maarten</dc:creator>
  <cp:lastModifiedBy>Maarten</cp:lastModifiedBy>
  <cp:revision>31</cp:revision>
  <dcterms:created xsi:type="dcterms:W3CDTF">2014-09-12T13:07:30Z</dcterms:created>
  <dcterms:modified xsi:type="dcterms:W3CDTF">2014-11-03T18:11:16Z</dcterms:modified>
</cp:coreProperties>
</file>