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9D7DF3-D0B3-4D77-9F50-7782F6174418}" type="datetimeFigureOut">
              <a:rPr lang="nl-NL" smtClean="0"/>
              <a:pPr/>
              <a:t>5-12-2014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777B51-3681-4DF6-BDF1-A17418DF0E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Markus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is </a:t>
            </a:r>
            <a:r>
              <a:rPr lang="en-US" dirty="0" err="1" smtClean="0"/>
              <a:t>toch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?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Jezus wil niet dat er ruchtbaarheid rond Zijn persoon ontstaat.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Markus </a:t>
            </a:r>
            <a:r>
              <a:rPr lang="en-US" dirty="0" err="1" smtClean="0"/>
              <a:t>treffen</a:t>
            </a:r>
            <a:r>
              <a:rPr lang="en-US" dirty="0" smtClean="0"/>
              <a:t> we in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regelmatig</a:t>
            </a:r>
            <a:r>
              <a:rPr lang="en-US" dirty="0" smtClean="0"/>
              <a:t> ‘</a:t>
            </a:r>
            <a:r>
              <a:rPr lang="en-US" dirty="0" err="1" smtClean="0"/>
              <a:t>zwijgteksten</a:t>
            </a:r>
            <a:r>
              <a:rPr lang="en-US" dirty="0" smtClean="0"/>
              <a:t>’ op: </a:t>
            </a:r>
          </a:p>
          <a:p>
            <a:pPr lvl="1"/>
            <a:r>
              <a:rPr lang="en-US" dirty="0" smtClean="0"/>
              <a:t>Mark. 1: 25, 34, 44; 5: 43</a:t>
            </a:r>
          </a:p>
          <a:p>
            <a:pPr lvl="1"/>
            <a:r>
              <a:rPr lang="en-US" dirty="0" smtClean="0"/>
              <a:t>We </a:t>
            </a:r>
            <a:r>
              <a:rPr lang="en-US" dirty="0" err="1" smtClean="0"/>
              <a:t>noemen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het ‘</a:t>
            </a:r>
            <a:r>
              <a:rPr lang="en-US" dirty="0" err="1" smtClean="0"/>
              <a:t>Messiasgeheim</a:t>
            </a:r>
            <a:r>
              <a:rPr lang="en-US" dirty="0" smtClean="0"/>
              <a:t>’.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Waarom? </a:t>
            </a:r>
          </a:p>
          <a:p>
            <a:r>
              <a:rPr lang="nl-NL" dirty="0" smtClean="0"/>
              <a:t>Voor Markus zijn het niet de </a:t>
            </a:r>
            <a:r>
              <a:rPr lang="nl-NL" i="1" dirty="0" smtClean="0"/>
              <a:t>wonderen</a:t>
            </a:r>
            <a:r>
              <a:rPr lang="nl-NL" dirty="0" smtClean="0"/>
              <a:t> in de eerste plaats die Jezus’ identiteit onthullen, maar het </a:t>
            </a:r>
            <a:r>
              <a:rPr lang="nl-NL" i="1" dirty="0" smtClean="0"/>
              <a:t>kruis.</a:t>
            </a:r>
          </a:p>
          <a:p>
            <a:r>
              <a:rPr lang="nl-NL" dirty="0" smtClean="0"/>
              <a:t>Met alleen de wonderen – zonder het kruis – begrijp je niet wie Jezus is. </a:t>
            </a:r>
          </a:p>
          <a:p>
            <a:r>
              <a:rPr lang="nl-NL" dirty="0" smtClean="0"/>
              <a:t>Alleen het kruis laat zien dat </a:t>
            </a:r>
            <a:r>
              <a:rPr lang="nl-NL" i="1" dirty="0" smtClean="0"/>
              <a:t>Jezus de Zoon van God is die lijdt om anderen te verlossen.</a:t>
            </a:r>
            <a:endParaRPr lang="nl-N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uniciteit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Lees Mark. 2: 7-10</a:t>
            </a:r>
          </a:p>
          <a:p>
            <a:pPr lvl="1"/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vergeeft</a:t>
            </a:r>
            <a:r>
              <a:rPr lang="en-US" dirty="0" smtClean="0"/>
              <a:t> </a:t>
            </a:r>
            <a:r>
              <a:rPr lang="en-US" dirty="0" err="1" smtClean="0"/>
              <a:t>zonden</a:t>
            </a:r>
            <a:endParaRPr lang="en-US" dirty="0" smtClean="0"/>
          </a:p>
          <a:p>
            <a:r>
              <a:rPr lang="en-US" dirty="0" smtClean="0"/>
              <a:t>Lees Mark. 4: 39-41</a:t>
            </a:r>
          </a:p>
          <a:p>
            <a:pPr lvl="1"/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beheerst</a:t>
            </a:r>
            <a:r>
              <a:rPr lang="en-US" dirty="0" smtClean="0"/>
              <a:t> de </a:t>
            </a:r>
            <a:r>
              <a:rPr lang="en-US" dirty="0" err="1" smtClean="0"/>
              <a:t>natuur</a:t>
            </a:r>
            <a:endParaRPr lang="en-US" dirty="0" smtClean="0"/>
          </a:p>
          <a:p>
            <a:r>
              <a:rPr lang="en-US" dirty="0" smtClean="0"/>
              <a:t>Lees Mark. 6: 2-3</a:t>
            </a:r>
          </a:p>
          <a:p>
            <a:pPr lvl="1"/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onderwijst</a:t>
            </a:r>
            <a:r>
              <a:rPr lang="en-US" dirty="0" smtClean="0"/>
              <a:t> met </a:t>
            </a:r>
            <a:r>
              <a:rPr lang="en-US" dirty="0" err="1" smtClean="0"/>
              <a:t>macht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identiteit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r>
              <a:rPr lang="en-US" dirty="0" smtClean="0"/>
              <a:t> in Mark. 8: 27-29…</a:t>
            </a:r>
          </a:p>
          <a:p>
            <a:r>
              <a:rPr lang="en-US" dirty="0" smtClean="0"/>
              <a:t>…en </a:t>
            </a:r>
            <a:r>
              <a:rPr lang="en-US" dirty="0" err="1" smtClean="0"/>
              <a:t>bereikt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/>
              <a:t> </a:t>
            </a:r>
            <a:r>
              <a:rPr lang="en-US" dirty="0" smtClean="0"/>
              <a:t>climax in Mark. 14: 61. </a:t>
            </a:r>
            <a:endParaRPr lang="nl-NL" dirty="0"/>
          </a:p>
        </p:txBody>
      </p:sp>
      <p:pic>
        <p:nvPicPr>
          <p:cNvPr id="5" name="Tijdelijke aanduiding voor inhoud 4" descr="jezuskajafa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214308" cy="24935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Markus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ons</a:t>
            </a:r>
            <a:r>
              <a:rPr lang="en-US" dirty="0" smtClean="0"/>
              <a:t> twee </a:t>
            </a:r>
            <a:r>
              <a:rPr lang="en-US" dirty="0" err="1" smtClean="0"/>
              <a:t>contrastrerende</a:t>
            </a:r>
            <a:r>
              <a:rPr lang="en-US" dirty="0" smtClean="0"/>
              <a:t> </a:t>
            </a:r>
            <a:r>
              <a:rPr lang="en-US" dirty="0" err="1" smtClean="0"/>
              <a:t>beelden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Enerzijds</a:t>
            </a:r>
            <a:r>
              <a:rPr lang="en-US" dirty="0" smtClean="0"/>
              <a:t> de </a:t>
            </a:r>
            <a:r>
              <a:rPr lang="en-US" dirty="0" err="1" smtClean="0"/>
              <a:t>wonderdoende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… (Mark. 1: 16-8:26)</a:t>
            </a:r>
          </a:p>
          <a:p>
            <a:pPr lvl="1"/>
            <a:r>
              <a:rPr lang="en-US" dirty="0" smtClean="0"/>
              <a:t>…</a:t>
            </a:r>
            <a:r>
              <a:rPr lang="en-US" dirty="0" err="1" smtClean="0"/>
              <a:t>anderzijds</a:t>
            </a:r>
            <a:r>
              <a:rPr lang="en-US" dirty="0" smtClean="0"/>
              <a:t> de </a:t>
            </a:r>
            <a:r>
              <a:rPr lang="en-US" dirty="0" err="1" smtClean="0"/>
              <a:t>lijdende</a:t>
            </a:r>
            <a:r>
              <a:rPr lang="en-US" dirty="0" smtClean="0"/>
              <a:t> en </a:t>
            </a:r>
            <a:r>
              <a:rPr lang="en-US" dirty="0" err="1" smtClean="0"/>
              <a:t>stervende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(Mark. 8: 27-16:8)</a:t>
            </a:r>
          </a:p>
          <a:p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de </a:t>
            </a:r>
            <a:r>
              <a:rPr lang="en-US" dirty="0" err="1" smtClean="0"/>
              <a:t>paradoxale</a:t>
            </a:r>
            <a:r>
              <a:rPr lang="en-US" dirty="0" smtClean="0"/>
              <a:t> </a:t>
            </a:r>
            <a:r>
              <a:rPr lang="en-US" dirty="0" err="1" smtClean="0"/>
              <a:t>identiteit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openbaar</a:t>
            </a:r>
            <a:r>
              <a:rPr lang="en-US" dirty="0" smtClean="0"/>
              <a:t>: </a:t>
            </a:r>
            <a:r>
              <a:rPr lang="en-US" dirty="0" err="1" smtClean="0"/>
              <a:t>Jezus</a:t>
            </a:r>
            <a:r>
              <a:rPr lang="en-US" dirty="0" smtClean="0"/>
              <a:t> is de </a:t>
            </a:r>
            <a:r>
              <a:rPr lang="en-US" b="1" dirty="0" smtClean="0"/>
              <a:t>Zoon van God </a:t>
            </a:r>
            <a:r>
              <a:rPr lang="en-US" dirty="0" smtClean="0"/>
              <a:t>die </a:t>
            </a:r>
            <a:r>
              <a:rPr lang="en-US" b="1" dirty="0" err="1" smtClean="0"/>
              <a:t>lijdt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verlossen</a:t>
            </a:r>
            <a:r>
              <a:rPr lang="en-US" dirty="0" smtClean="0"/>
              <a:t>.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het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duidelijk</a:t>
            </a:r>
            <a:r>
              <a:rPr lang="en-US" dirty="0" smtClean="0"/>
              <a:t> in Mark. 8:  29-31.</a:t>
            </a:r>
          </a:p>
          <a:p>
            <a:endParaRPr lang="nl-NL" dirty="0"/>
          </a:p>
        </p:txBody>
      </p:sp>
      <p:pic>
        <p:nvPicPr>
          <p:cNvPr id="5" name="Afbeelding 4" descr="krui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20888"/>
            <a:ext cx="3802360" cy="214649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99992" y="47971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Vergeleken</a:t>
            </a:r>
            <a:r>
              <a:rPr lang="en-US" dirty="0" smtClean="0"/>
              <a:t> met de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 </a:t>
            </a:r>
            <a:r>
              <a:rPr lang="en-US" dirty="0" err="1" smtClean="0"/>
              <a:t>benadrukt</a:t>
            </a:r>
            <a:r>
              <a:rPr lang="en-US" dirty="0" smtClean="0"/>
              <a:t> Markus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 Zoon des </a:t>
            </a:r>
            <a:r>
              <a:rPr lang="en-US" dirty="0" err="1" smtClean="0"/>
              <a:t>mensen</a:t>
            </a:r>
            <a:r>
              <a:rPr lang="en-US" dirty="0" smtClean="0"/>
              <a:t> Die </a:t>
            </a:r>
            <a:r>
              <a:rPr lang="en-US" dirty="0" err="1" smtClean="0"/>
              <a:t>moest</a:t>
            </a:r>
            <a:r>
              <a:rPr lang="en-US" dirty="0" smtClean="0"/>
              <a:t> </a:t>
            </a:r>
            <a:r>
              <a:rPr lang="en-US" dirty="0" err="1" smtClean="0"/>
              <a:t>lijden</a:t>
            </a:r>
            <a:r>
              <a:rPr lang="en-US" dirty="0" smtClean="0"/>
              <a:t>’ (HSV-</a:t>
            </a:r>
            <a:r>
              <a:rPr lang="en-US" dirty="0" err="1" smtClean="0"/>
              <a:t>Studiebijbel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Discipelschap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navolging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Markus.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16 En toen Hij bij de zee van </a:t>
            </a:r>
            <a:r>
              <a:rPr lang="nl-NL" dirty="0" err="1" smtClean="0"/>
              <a:t>Galilea</a:t>
            </a:r>
            <a:r>
              <a:rPr lang="nl-NL" dirty="0" smtClean="0"/>
              <a:t> wandelde, zag Hij Simon en </a:t>
            </a:r>
            <a:r>
              <a:rPr lang="nl-NL" dirty="0" err="1" smtClean="0"/>
              <a:t>Andreas</a:t>
            </a:r>
            <a:r>
              <a:rPr lang="nl-NL" dirty="0" smtClean="0"/>
              <a:t>, zijn broer, het net in de zee werpen, want zij waren vissers.</a:t>
            </a:r>
          </a:p>
          <a:p>
            <a:r>
              <a:rPr lang="nl-NL" dirty="0" smtClean="0"/>
              <a:t>17 En Jezus zei tegen hen: Kom achter Mij, en Ik zal maken dat u vissers van mensen wordt.</a:t>
            </a:r>
          </a:p>
          <a:p>
            <a:r>
              <a:rPr lang="nl-NL" dirty="0" smtClean="0"/>
              <a:t>18 En zij lieten meteen hun netten achter en volgden Hem.</a:t>
            </a:r>
          </a:p>
          <a:p>
            <a:r>
              <a:rPr lang="nl-NL" dirty="0" smtClean="0"/>
              <a:t>19 En toen Hij vandaar wat verdergegaan was, zag Hij Jakobus, de </a:t>
            </a:r>
            <a:r>
              <a:rPr lang="nl-NL" i="1" dirty="0" smtClean="0"/>
              <a:t>zoon</a:t>
            </a:r>
            <a:r>
              <a:rPr lang="nl-NL" dirty="0" smtClean="0"/>
              <a:t> van </a:t>
            </a:r>
            <a:r>
              <a:rPr lang="nl-NL" dirty="0" err="1" smtClean="0"/>
              <a:t>Zebedeüs</a:t>
            </a:r>
            <a:r>
              <a:rPr lang="nl-NL" dirty="0" smtClean="0"/>
              <a:t>, en Johannes, zijn broer, die in het schip de netten aan het herstellen waren.</a:t>
            </a:r>
          </a:p>
          <a:p>
            <a:r>
              <a:rPr lang="nl-NL" dirty="0" smtClean="0"/>
              <a:t>20 En meteen riep Hij hen, en zij lieten hun vader </a:t>
            </a:r>
            <a:r>
              <a:rPr lang="nl-NL" dirty="0" err="1" smtClean="0"/>
              <a:t>Zebedeüs</a:t>
            </a:r>
            <a:r>
              <a:rPr lang="nl-NL" dirty="0" smtClean="0"/>
              <a:t> in het schip achter met de loonarbeiders en gingen weg, Hem achterna.</a:t>
            </a:r>
          </a:p>
          <a:p>
            <a:endParaRPr lang="nl-NL" dirty="0"/>
          </a:p>
        </p:txBody>
      </p:sp>
      <p:pic>
        <p:nvPicPr>
          <p:cNvPr id="5" name="Afbeelding 4" descr="navol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283968" cy="28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Trage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Alhoewel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oproep</a:t>
            </a:r>
            <a:r>
              <a:rPr lang="en-US" dirty="0" smtClean="0"/>
              <a:t> tot </a:t>
            </a:r>
            <a:r>
              <a:rPr lang="en-US" dirty="0" err="1" smtClean="0"/>
              <a:t>navolging</a:t>
            </a:r>
            <a:r>
              <a:rPr lang="en-US" dirty="0" smtClean="0"/>
              <a:t> </a:t>
            </a:r>
            <a:r>
              <a:rPr lang="en-US" dirty="0" err="1" smtClean="0"/>
              <a:t>gehoor</a:t>
            </a:r>
            <a:r>
              <a:rPr lang="en-US" dirty="0" smtClean="0"/>
              <a:t> </a:t>
            </a:r>
            <a:r>
              <a:rPr lang="en-US" dirty="0" err="1" smtClean="0"/>
              <a:t>vindt</a:t>
            </a:r>
            <a:r>
              <a:rPr lang="en-US" dirty="0" smtClean="0"/>
              <a:t>, </a:t>
            </a:r>
            <a:r>
              <a:rPr lang="en-US" dirty="0" err="1" smtClean="0"/>
              <a:t>blijkt</a:t>
            </a:r>
            <a:r>
              <a:rPr lang="en-US" dirty="0" smtClean="0"/>
              <a:t> al </a:t>
            </a:r>
            <a:r>
              <a:rPr lang="en-US" dirty="0" err="1" smtClean="0"/>
              <a:t>gauw</a:t>
            </a:r>
            <a:r>
              <a:rPr lang="en-US" dirty="0" smtClean="0"/>
              <a:t> de </a:t>
            </a:r>
            <a:r>
              <a:rPr lang="en-US" dirty="0" err="1" smtClean="0"/>
              <a:t>blindheid</a:t>
            </a:r>
            <a:r>
              <a:rPr lang="en-US" dirty="0" smtClean="0"/>
              <a:t> van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volgelingen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 is Markus </a:t>
            </a:r>
            <a:r>
              <a:rPr lang="en-US" dirty="0" err="1" smtClean="0"/>
              <a:t>degene</a:t>
            </a:r>
            <a:r>
              <a:rPr lang="en-US" dirty="0" smtClean="0"/>
              <a:t> die het </a:t>
            </a:r>
            <a:r>
              <a:rPr lang="en-US" dirty="0" err="1" smtClean="0"/>
              <a:t>meest</a:t>
            </a:r>
            <a:r>
              <a:rPr lang="en-US" dirty="0" smtClean="0"/>
              <a:t> de </a:t>
            </a:r>
            <a:r>
              <a:rPr lang="en-US" dirty="0" err="1" smtClean="0"/>
              <a:t>tekortkomingen</a:t>
            </a:r>
            <a:r>
              <a:rPr lang="en-US" dirty="0" smtClean="0"/>
              <a:t> van de </a:t>
            </a:r>
            <a:r>
              <a:rPr lang="en-US" dirty="0" err="1" smtClean="0"/>
              <a:t>discipelen</a:t>
            </a:r>
            <a:r>
              <a:rPr lang="en-US" dirty="0" smtClean="0"/>
              <a:t> </a:t>
            </a:r>
            <a:r>
              <a:rPr lang="en-US" dirty="0" err="1" smtClean="0"/>
              <a:t>schildert</a:t>
            </a:r>
            <a:r>
              <a:rPr lang="en-US" dirty="0" smtClean="0"/>
              <a:t>.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Zie</a:t>
            </a:r>
            <a:r>
              <a:rPr lang="en-US" dirty="0" smtClean="0"/>
              <a:t> Mark. 6: 52; 8: 14-21; 14: 37 vv.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ondanks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bevoorrechte</a:t>
            </a:r>
            <a:r>
              <a:rPr lang="en-US" dirty="0" smtClean="0"/>
              <a:t> </a:t>
            </a:r>
            <a:r>
              <a:rPr lang="en-US" dirty="0" err="1" smtClean="0"/>
              <a:t>positie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Zie</a:t>
            </a:r>
            <a:r>
              <a:rPr lang="en-US" dirty="0" smtClean="0"/>
              <a:t> Mark. 4: 11-13</a:t>
            </a:r>
          </a:p>
          <a:p>
            <a:r>
              <a:rPr lang="en-US" dirty="0" smtClean="0"/>
              <a:t>Hun </a:t>
            </a:r>
            <a:r>
              <a:rPr lang="en-US" dirty="0" err="1" smtClean="0"/>
              <a:t>inzicht</a:t>
            </a:r>
            <a:r>
              <a:rPr lang="en-US" dirty="0" smtClean="0"/>
              <a:t> is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is, </a:t>
            </a:r>
            <a:r>
              <a:rPr lang="en-US" dirty="0" err="1" smtClean="0"/>
              <a:t>groeit</a:t>
            </a:r>
            <a:r>
              <a:rPr lang="en-US" dirty="0" smtClean="0"/>
              <a:t> </a:t>
            </a:r>
            <a:r>
              <a:rPr lang="en-US" dirty="0" err="1" smtClean="0"/>
              <a:t>langzaam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Lees 8: 27-33 en 8: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kruis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de </a:t>
            </a:r>
            <a:r>
              <a:rPr lang="en-US" dirty="0" err="1" smtClean="0"/>
              <a:t>sleutel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duiden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…het </a:t>
            </a:r>
            <a:r>
              <a:rPr lang="en-US" dirty="0" err="1" smtClean="0"/>
              <a:t>bepaalt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weg</a:t>
            </a:r>
            <a:r>
              <a:rPr lang="en-US" dirty="0" smtClean="0"/>
              <a:t> van het </a:t>
            </a:r>
            <a:r>
              <a:rPr lang="en-US" dirty="0" err="1" smtClean="0"/>
              <a:t>discipelschap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Naarmate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onthult</a:t>
            </a:r>
            <a:r>
              <a:rPr lang="en-US" dirty="0" smtClean="0"/>
              <a:t> over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lijden</a:t>
            </a:r>
            <a:r>
              <a:rPr lang="en-US" dirty="0" smtClean="0"/>
              <a:t>, </a:t>
            </a:r>
            <a:r>
              <a:rPr lang="en-US" dirty="0" err="1" smtClean="0"/>
              <a:t>vertelt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over het </a:t>
            </a:r>
            <a:r>
              <a:rPr lang="en-US" dirty="0" err="1" smtClean="0"/>
              <a:t>lijden</a:t>
            </a:r>
            <a:r>
              <a:rPr lang="en-US" dirty="0" smtClean="0"/>
              <a:t> van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volgelingen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5" name="Tijdelijke aanduiding voor inhoud 4" descr="navolging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2547838"/>
            <a:ext cx="4041775" cy="22734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91264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8532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Plaats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Voorzegging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Verwarring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Onderwijs</a:t>
                      </a:r>
                      <a:endParaRPr lang="nl-NL" dirty="0"/>
                    </a:p>
                  </a:txBody>
                  <a:tcPr/>
                </a:tc>
              </a:tr>
              <a:tr h="853244">
                <a:tc>
                  <a:txBody>
                    <a:bodyPr/>
                    <a:lstStyle/>
                    <a:p>
                      <a:r>
                        <a:rPr lang="en-US" dirty="0" smtClean="0"/>
                        <a:t>Caesarea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 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 32-33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 34-38</a:t>
                      </a:r>
                      <a:endParaRPr lang="nl-NL" dirty="0"/>
                    </a:p>
                  </a:txBody>
                  <a:tcPr/>
                </a:tc>
              </a:tr>
              <a:tr h="8532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Galilea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 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 33-34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 35-37</a:t>
                      </a:r>
                      <a:endParaRPr lang="nl-NL" dirty="0"/>
                    </a:p>
                  </a:txBody>
                  <a:tcPr/>
                </a:tc>
              </a:tr>
              <a:tr h="853244">
                <a:tc>
                  <a:txBody>
                    <a:bodyPr/>
                    <a:lstStyle/>
                    <a:p>
                      <a:r>
                        <a:rPr lang="en-US" dirty="0" smtClean="0"/>
                        <a:t>Judea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1033-34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 35-41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 42:45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Discipel-zijn</a:t>
            </a:r>
            <a:r>
              <a:rPr lang="en-US" dirty="0" smtClean="0"/>
              <a:t> </a:t>
            </a:r>
            <a:r>
              <a:rPr lang="en-US" dirty="0" err="1" smtClean="0"/>
              <a:t>betekent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Jezelf</a:t>
            </a:r>
            <a:r>
              <a:rPr lang="en-US" dirty="0" smtClean="0"/>
              <a:t> </a:t>
            </a:r>
            <a:r>
              <a:rPr lang="en-US" dirty="0" err="1" smtClean="0"/>
              <a:t>verloochenen</a:t>
            </a:r>
            <a:r>
              <a:rPr lang="en-US" dirty="0" smtClean="0"/>
              <a:t>, het </a:t>
            </a:r>
            <a:r>
              <a:rPr lang="en-US" dirty="0" err="1" smtClean="0"/>
              <a:t>kruis</a:t>
            </a:r>
            <a:r>
              <a:rPr lang="en-US" dirty="0" smtClean="0"/>
              <a:t> </a:t>
            </a:r>
            <a:r>
              <a:rPr lang="en-US" dirty="0" err="1" smtClean="0"/>
              <a:t>opnemen</a:t>
            </a:r>
            <a:r>
              <a:rPr lang="en-US" dirty="0" smtClean="0"/>
              <a:t> en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volgen</a:t>
            </a:r>
            <a:r>
              <a:rPr lang="en-US" dirty="0" smtClean="0"/>
              <a:t>…</a:t>
            </a:r>
            <a:r>
              <a:rPr lang="en-US" dirty="0" err="1" smtClean="0"/>
              <a:t>jezelf</a:t>
            </a:r>
            <a:r>
              <a:rPr lang="en-US" dirty="0" smtClean="0"/>
              <a:t> </a:t>
            </a:r>
            <a:r>
              <a:rPr lang="en-US" dirty="0" err="1" smtClean="0"/>
              <a:t>verliezen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…de </a:t>
            </a:r>
            <a:r>
              <a:rPr lang="en-US" dirty="0" err="1" smtClean="0"/>
              <a:t>laatste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en </a:t>
            </a:r>
            <a:r>
              <a:rPr lang="en-US" dirty="0" err="1" smtClean="0"/>
              <a:t>dienaar</a:t>
            </a:r>
            <a:r>
              <a:rPr lang="en-US" dirty="0" smtClean="0"/>
              <a:t> van </a:t>
            </a:r>
            <a:r>
              <a:rPr lang="en-US" dirty="0" err="1" smtClean="0"/>
              <a:t>allen</a:t>
            </a:r>
            <a:endParaRPr lang="en-US" dirty="0" smtClean="0"/>
          </a:p>
          <a:p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je in het spoor van Hem die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kwam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gediend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r>
              <a:rPr lang="en-US" dirty="0" smtClean="0"/>
              <a:t> (Mark 10:45)</a:t>
            </a:r>
          </a:p>
          <a:p>
            <a:endParaRPr lang="nl-NL" dirty="0"/>
          </a:p>
        </p:txBody>
      </p:sp>
      <p:pic>
        <p:nvPicPr>
          <p:cNvPr id="7" name="Tijdelijke aanduiding voor inhoud 6" descr="jezusdienaa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038600" cy="23864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ontstaan</a:t>
            </a:r>
            <a:r>
              <a:rPr lang="en-US" dirty="0" smtClean="0"/>
              <a:t> van het </a:t>
            </a:r>
            <a:r>
              <a:rPr lang="en-US" dirty="0" err="1" smtClean="0"/>
              <a:t>Markusevangelie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Markus is het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evangelie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i="1" dirty="0" smtClean="0"/>
              <a:t>Markus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vermeldt</a:t>
            </a:r>
            <a:r>
              <a:rPr lang="en-US" dirty="0" smtClean="0"/>
              <a:t> </a:t>
            </a:r>
            <a:r>
              <a:rPr lang="en-US" dirty="0" err="1" smtClean="0"/>
              <a:t>nergens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misschien</a:t>
            </a:r>
            <a:r>
              <a:rPr lang="en-US" dirty="0" smtClean="0"/>
              <a:t> de </a:t>
            </a:r>
            <a:r>
              <a:rPr lang="en-US" dirty="0" err="1" smtClean="0"/>
              <a:t>jonge</a:t>
            </a:r>
            <a:r>
              <a:rPr lang="en-US" dirty="0" smtClean="0"/>
              <a:t> man </a:t>
            </a:r>
            <a:r>
              <a:rPr lang="en-US" dirty="0" err="1" smtClean="0"/>
              <a:t>uit</a:t>
            </a:r>
            <a:r>
              <a:rPr lang="en-US" dirty="0" smtClean="0"/>
              <a:t> 14: 51? </a:t>
            </a:r>
          </a:p>
          <a:p>
            <a:r>
              <a:rPr lang="en-US" dirty="0" smtClean="0"/>
              <a:t>Eusebius </a:t>
            </a:r>
            <a:r>
              <a:rPr lang="en-US" dirty="0" smtClean="0"/>
              <a:t>(260-340) </a:t>
            </a:r>
            <a:r>
              <a:rPr lang="en-US" dirty="0" err="1" smtClean="0"/>
              <a:t>deelt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i="1" dirty="0" err="1" smtClean="0"/>
              <a:t>Kerkgeschiedenis</a:t>
            </a:r>
            <a:r>
              <a:rPr lang="en-US" dirty="0" smtClean="0"/>
              <a:t> </a:t>
            </a:r>
            <a:r>
              <a:rPr lang="en-US" dirty="0" smtClean="0"/>
              <a:t>het </a:t>
            </a:r>
            <a:r>
              <a:rPr lang="en-US" dirty="0" err="1" smtClean="0"/>
              <a:t>getuigenis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van </a:t>
            </a:r>
            <a:r>
              <a:rPr lang="en-US" dirty="0" err="1" smtClean="0"/>
              <a:t>Papias</a:t>
            </a:r>
            <a:r>
              <a:rPr lang="en-US" dirty="0" smtClean="0"/>
              <a:t>,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bisschop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Klein-</a:t>
            </a:r>
            <a:r>
              <a:rPr lang="en-US" dirty="0" err="1" smtClean="0"/>
              <a:t>Azië</a:t>
            </a:r>
            <a:r>
              <a:rPr lang="en-US" dirty="0" smtClean="0"/>
              <a:t> (ca. 130).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355976" y="980728"/>
            <a:ext cx="4330824" cy="51454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‘Het </a:t>
            </a:r>
            <a:r>
              <a:rPr lang="en-US" dirty="0" err="1" smtClean="0"/>
              <a:t>evangelie</a:t>
            </a:r>
            <a:r>
              <a:rPr lang="en-US" dirty="0" smtClean="0"/>
              <a:t> van Markus </a:t>
            </a:r>
            <a:r>
              <a:rPr lang="en-US" dirty="0" err="1" smtClean="0"/>
              <a:t>kwam</a:t>
            </a:r>
            <a:r>
              <a:rPr lang="en-US" dirty="0" smtClean="0"/>
              <a:t> op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wijze</a:t>
            </a:r>
            <a:r>
              <a:rPr lang="en-US" dirty="0" smtClean="0"/>
              <a:t> tot stand: </a:t>
            </a:r>
            <a:r>
              <a:rPr lang="en-US" dirty="0" err="1" smtClean="0"/>
              <a:t>Toen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in het </a:t>
            </a:r>
            <a:r>
              <a:rPr lang="en-US" dirty="0" err="1" smtClean="0"/>
              <a:t>openbaar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Rome het </a:t>
            </a:r>
            <a:r>
              <a:rPr lang="en-US" dirty="0" err="1" smtClean="0"/>
              <a:t>woord</a:t>
            </a:r>
            <a:r>
              <a:rPr lang="en-US" dirty="0" smtClean="0"/>
              <a:t> </a:t>
            </a:r>
            <a:r>
              <a:rPr lang="en-US" dirty="0" err="1" smtClean="0"/>
              <a:t>verkondigde</a:t>
            </a:r>
            <a:r>
              <a:rPr lang="en-US" dirty="0" smtClean="0"/>
              <a:t> en door de </a:t>
            </a:r>
            <a:r>
              <a:rPr lang="en-US" dirty="0" err="1" smtClean="0"/>
              <a:t>werking</a:t>
            </a:r>
            <a:r>
              <a:rPr lang="en-US" dirty="0" smtClean="0"/>
              <a:t> van de </a:t>
            </a:r>
            <a:r>
              <a:rPr lang="en-US" dirty="0" err="1" smtClean="0"/>
              <a:t>Geest</a:t>
            </a:r>
            <a:r>
              <a:rPr lang="en-US" dirty="0" smtClean="0"/>
              <a:t> het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boodschapte</a:t>
            </a:r>
            <a:r>
              <a:rPr lang="en-US" dirty="0" smtClean="0"/>
              <a:t> was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aanwezigen</a:t>
            </a:r>
            <a:r>
              <a:rPr lang="en-US" dirty="0" smtClean="0"/>
              <a:t>;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vroegen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Markus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 op </a:t>
            </a:r>
            <a:r>
              <a:rPr lang="en-US" dirty="0" err="1" smtClean="0"/>
              <a:t>schrift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; want Markus was hem </a:t>
            </a:r>
            <a:r>
              <a:rPr lang="en-US" dirty="0" err="1" smtClean="0"/>
              <a:t>sinds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gevolgd</a:t>
            </a:r>
            <a:r>
              <a:rPr lang="en-US" dirty="0" smtClean="0"/>
              <a:t> en </a:t>
            </a:r>
            <a:r>
              <a:rPr lang="en-US" dirty="0" err="1" smtClean="0"/>
              <a:t>herinnerde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heel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gezegd</a:t>
            </a:r>
            <a:r>
              <a:rPr lang="en-US" dirty="0" smtClean="0"/>
              <a:t> had; </a:t>
            </a:r>
            <a:r>
              <a:rPr lang="en-US" dirty="0" err="1" smtClean="0"/>
              <a:t>nadat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het </a:t>
            </a:r>
            <a:r>
              <a:rPr lang="en-US" dirty="0" err="1" smtClean="0"/>
              <a:t>evangelie</a:t>
            </a:r>
            <a:r>
              <a:rPr lang="en-US" dirty="0" smtClean="0"/>
              <a:t> had </a:t>
            </a:r>
            <a:r>
              <a:rPr lang="en-US" dirty="0" err="1" smtClean="0"/>
              <a:t>samengesteld</a:t>
            </a:r>
            <a:r>
              <a:rPr lang="en-US" dirty="0" smtClean="0"/>
              <a:t> </a:t>
            </a:r>
            <a:r>
              <a:rPr lang="en-US" dirty="0" err="1" smtClean="0"/>
              <a:t>gaf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het </a:t>
            </a:r>
            <a:r>
              <a:rPr lang="en-US" dirty="0" err="1" smtClean="0"/>
              <a:t>aan</a:t>
            </a:r>
            <a:r>
              <a:rPr lang="en-US" dirty="0" smtClean="0"/>
              <a:t> hen die het van hem </a:t>
            </a:r>
            <a:r>
              <a:rPr lang="en-US" dirty="0" err="1" smtClean="0"/>
              <a:t>gevraagd</a:t>
            </a:r>
            <a:r>
              <a:rPr lang="en-US" dirty="0" smtClean="0"/>
              <a:t> </a:t>
            </a:r>
            <a:r>
              <a:rPr lang="en-US" dirty="0" err="1" smtClean="0"/>
              <a:t>hadden</a:t>
            </a:r>
            <a:r>
              <a:rPr lang="en-US" dirty="0" smtClean="0"/>
              <a:t>. </a:t>
            </a:r>
            <a:r>
              <a:rPr lang="en-US" dirty="0" err="1" smtClean="0"/>
              <a:t>Toen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</a:t>
            </a:r>
            <a:r>
              <a:rPr lang="en-US" dirty="0" err="1" smtClean="0"/>
              <a:t>kwam</a:t>
            </a:r>
            <a:r>
              <a:rPr lang="en-US" dirty="0" smtClean="0"/>
              <a:t>, </a:t>
            </a:r>
            <a:r>
              <a:rPr lang="en-US" dirty="0" err="1" smtClean="0"/>
              <a:t>verhinderde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het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moedigde</a:t>
            </a:r>
            <a:r>
              <a:rPr lang="en-US" dirty="0" smtClean="0"/>
              <a:t> het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’.</a:t>
            </a:r>
            <a:endParaRPr lang="nl-NL" dirty="0"/>
          </a:p>
        </p:txBody>
      </p:sp>
      <p:pic>
        <p:nvPicPr>
          <p:cNvPr id="5" name="Afbeelding 4" descr="mar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149080"/>
            <a:ext cx="1872208" cy="2396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is Markus?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Zoek</a:t>
            </a:r>
            <a:r>
              <a:rPr lang="en-US" dirty="0" smtClean="0"/>
              <a:t> op: </a:t>
            </a:r>
            <a:r>
              <a:rPr lang="en-US" dirty="0" err="1" smtClean="0"/>
              <a:t>Handelingen</a:t>
            </a:r>
            <a:r>
              <a:rPr lang="en-US" dirty="0" smtClean="0"/>
              <a:t> 12: 12 en 25.</a:t>
            </a:r>
          </a:p>
          <a:p>
            <a:r>
              <a:rPr lang="en-US" dirty="0" smtClean="0"/>
              <a:t>(Johannes) Markus is de zoon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vooraanstaande</a:t>
            </a:r>
            <a:r>
              <a:rPr lang="en-US" dirty="0" smtClean="0"/>
              <a:t> </a:t>
            </a:r>
            <a:r>
              <a:rPr lang="en-US" dirty="0" err="1" smtClean="0"/>
              <a:t>vrouw</a:t>
            </a:r>
            <a:r>
              <a:rPr lang="en-US" dirty="0" smtClean="0"/>
              <a:t> in de </a:t>
            </a:r>
            <a:r>
              <a:rPr lang="en-US" dirty="0" err="1" smtClean="0"/>
              <a:t>gemeente</a:t>
            </a:r>
            <a:r>
              <a:rPr lang="en-US" dirty="0" smtClean="0"/>
              <a:t> van </a:t>
            </a:r>
            <a:r>
              <a:rPr lang="en-US" dirty="0" err="1" smtClean="0"/>
              <a:t>Jeruzalem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Later </a:t>
            </a:r>
            <a:r>
              <a:rPr lang="en-US" dirty="0" err="1" smtClean="0"/>
              <a:t>fungeert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reisgezel</a:t>
            </a:r>
            <a:r>
              <a:rPr lang="en-US" dirty="0" smtClean="0"/>
              <a:t> van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neef</a:t>
            </a:r>
            <a:r>
              <a:rPr lang="en-US" dirty="0" smtClean="0"/>
              <a:t> Barnabas en </a:t>
            </a:r>
            <a:r>
              <a:rPr lang="en-US" dirty="0" err="1" smtClean="0"/>
              <a:t>Paulus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raakt</a:t>
            </a:r>
            <a:r>
              <a:rPr lang="en-US" dirty="0" smtClean="0"/>
              <a:t> </a:t>
            </a:r>
            <a:r>
              <a:rPr lang="en-US" dirty="0" err="1" smtClean="0"/>
              <a:t>betrokken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conflict met </a:t>
            </a:r>
            <a:r>
              <a:rPr lang="en-US" dirty="0" err="1" smtClean="0"/>
              <a:t>Paulus</a:t>
            </a:r>
            <a:r>
              <a:rPr lang="en-US" dirty="0" smtClean="0"/>
              <a:t> (</a:t>
            </a:r>
            <a:r>
              <a:rPr lang="en-US" dirty="0" err="1" smtClean="0"/>
              <a:t>zie</a:t>
            </a:r>
            <a:r>
              <a:rPr lang="en-US" dirty="0" smtClean="0"/>
              <a:t> Hand. 15: 37-40).</a:t>
            </a:r>
          </a:p>
          <a:p>
            <a:r>
              <a:rPr lang="en-US" dirty="0" err="1" smtClean="0"/>
              <a:t>Vermoedelijk</a:t>
            </a:r>
            <a:r>
              <a:rPr lang="en-US" dirty="0" smtClean="0"/>
              <a:t> is het later tot </a:t>
            </a:r>
            <a:r>
              <a:rPr lang="en-US" dirty="0" err="1" smtClean="0"/>
              <a:t>verzoening</a:t>
            </a:r>
            <a:r>
              <a:rPr lang="en-US" dirty="0" smtClean="0"/>
              <a:t> </a:t>
            </a:r>
            <a:r>
              <a:rPr lang="en-US" dirty="0" err="1" smtClean="0"/>
              <a:t>gekomen</a:t>
            </a:r>
            <a:r>
              <a:rPr lang="en-US" dirty="0" smtClean="0"/>
              <a:t>, want Markus </a:t>
            </a:r>
            <a:r>
              <a:rPr lang="en-US" dirty="0" err="1" smtClean="0"/>
              <a:t>lijkt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in Rome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/>
              <a:t> </a:t>
            </a:r>
            <a:r>
              <a:rPr lang="en-US" dirty="0" smtClean="0"/>
              <a:t>(2 Tim. 4: 11).</a:t>
            </a:r>
          </a:p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</a:t>
            </a:r>
            <a:r>
              <a:rPr lang="en-US" dirty="0" err="1" smtClean="0"/>
              <a:t>vermeldt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Markus </a:t>
            </a:r>
            <a:r>
              <a:rPr lang="en-US" dirty="0" err="1" smtClean="0"/>
              <a:t>bij</a:t>
            </a:r>
            <a:r>
              <a:rPr lang="en-US" dirty="0" smtClean="0"/>
              <a:t> hem in Rome is (1 Petr. 5: 13)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Argumenten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Markus </a:t>
            </a:r>
            <a:r>
              <a:rPr lang="en-US" dirty="0" err="1" smtClean="0"/>
              <a:t>als</a:t>
            </a:r>
            <a:r>
              <a:rPr lang="en-US" dirty="0" smtClean="0"/>
              <a:t> auteur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A) Markus is het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kritisch</a:t>
            </a:r>
            <a:r>
              <a:rPr lang="en-US" dirty="0" smtClean="0"/>
              <a:t> over </a:t>
            </a:r>
            <a:r>
              <a:rPr lang="en-US" dirty="0" err="1" smtClean="0"/>
              <a:t>Petrus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Gezien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’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positie</a:t>
            </a:r>
            <a:r>
              <a:rPr lang="en-US" dirty="0" smtClean="0"/>
              <a:t> in de </a:t>
            </a:r>
            <a:r>
              <a:rPr lang="en-US" dirty="0" err="1" smtClean="0"/>
              <a:t>vroege</a:t>
            </a:r>
            <a:r>
              <a:rPr lang="en-US" dirty="0" smtClean="0"/>
              <a:t> </a:t>
            </a:r>
            <a:r>
              <a:rPr lang="en-US" dirty="0" err="1" smtClean="0"/>
              <a:t>kerk</a:t>
            </a:r>
            <a:r>
              <a:rPr lang="en-US" dirty="0" smtClean="0"/>
              <a:t>, is het </a:t>
            </a:r>
            <a:r>
              <a:rPr lang="en-US" dirty="0" err="1" smtClean="0"/>
              <a:t>onwaarschijnlijk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iemand</a:t>
            </a:r>
            <a:r>
              <a:rPr lang="en-US" dirty="0" smtClean="0"/>
              <a:t> </a:t>
            </a:r>
            <a:r>
              <a:rPr lang="en-US" dirty="0" err="1" smtClean="0"/>
              <a:t>zulke</a:t>
            </a:r>
            <a:r>
              <a:rPr lang="en-US" dirty="0" smtClean="0"/>
              <a:t> </a:t>
            </a:r>
            <a:r>
              <a:rPr lang="en-US" dirty="0" err="1" smtClean="0"/>
              <a:t>negatieve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 err="1" smtClean="0"/>
              <a:t>vertellen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’ </a:t>
            </a:r>
            <a:r>
              <a:rPr lang="en-US" dirty="0" err="1" smtClean="0"/>
              <a:t>instemming</a:t>
            </a:r>
            <a:r>
              <a:rPr lang="en-US" dirty="0" smtClean="0"/>
              <a:t>.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B) </a:t>
            </a:r>
            <a:r>
              <a:rPr lang="en-US" dirty="0" err="1" smtClean="0"/>
              <a:t>Petrus</a:t>
            </a:r>
            <a:r>
              <a:rPr lang="en-US" dirty="0" smtClean="0"/>
              <a:t> is prominent in het </a:t>
            </a:r>
            <a:r>
              <a:rPr lang="en-US" dirty="0" err="1" smtClean="0"/>
              <a:t>Markusevangelie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Van </a:t>
            </a:r>
            <a:r>
              <a:rPr lang="en-US" dirty="0" err="1" smtClean="0"/>
              <a:t>sommige</a:t>
            </a:r>
            <a:r>
              <a:rPr lang="en-US" dirty="0" smtClean="0"/>
              <a:t> episodes </a:t>
            </a:r>
            <a:r>
              <a:rPr lang="en-US" dirty="0" err="1" smtClean="0"/>
              <a:t>lijkt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de </a:t>
            </a:r>
            <a:r>
              <a:rPr lang="en-US" dirty="0" err="1" smtClean="0"/>
              <a:t>bron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: </a:t>
            </a:r>
            <a:r>
              <a:rPr lang="en-US" dirty="0" err="1" smtClean="0"/>
              <a:t>zie</a:t>
            </a:r>
            <a:r>
              <a:rPr lang="en-US" dirty="0" smtClean="0"/>
              <a:t> 11: 21, 14: 72</a:t>
            </a:r>
            <a:endParaRPr lang="nl-NL" dirty="0"/>
          </a:p>
        </p:txBody>
      </p:sp>
      <p:pic>
        <p:nvPicPr>
          <p:cNvPr id="5" name="Afbeelding 4" descr="petru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861048"/>
            <a:ext cx="1971959" cy="259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Datering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Markus </a:t>
            </a:r>
            <a:r>
              <a:rPr lang="en-US" dirty="0" err="1" smtClean="0"/>
              <a:t>schreef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waarschijnlijk</a:t>
            </a:r>
            <a:r>
              <a:rPr lang="en-US" dirty="0" smtClean="0"/>
              <a:t> </a:t>
            </a:r>
            <a:r>
              <a:rPr lang="en-US" dirty="0" err="1" smtClean="0"/>
              <a:t>halverwege</a:t>
            </a:r>
            <a:r>
              <a:rPr lang="en-US" dirty="0" smtClean="0"/>
              <a:t> de </a:t>
            </a:r>
            <a:r>
              <a:rPr lang="en-US" dirty="0" err="1" smtClean="0"/>
              <a:t>jaren</a:t>
            </a:r>
            <a:r>
              <a:rPr lang="en-US" dirty="0" smtClean="0"/>
              <a:t> </a:t>
            </a:r>
            <a:r>
              <a:rPr lang="en-US" dirty="0" err="1" smtClean="0"/>
              <a:t>vijftig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Petrus</a:t>
            </a:r>
            <a:r>
              <a:rPr lang="en-US" dirty="0" smtClean="0"/>
              <a:t> was 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in Rome.</a:t>
            </a:r>
          </a:p>
          <a:p>
            <a:pPr lvl="1"/>
            <a:r>
              <a:rPr lang="en-US" dirty="0" smtClean="0"/>
              <a:t>Het </a:t>
            </a:r>
            <a:r>
              <a:rPr lang="en-US" dirty="0" err="1" smtClean="0"/>
              <a:t>Lukasevangelie</a:t>
            </a:r>
            <a:r>
              <a:rPr lang="en-US" dirty="0" smtClean="0"/>
              <a:t> –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afhankelijk</a:t>
            </a:r>
            <a:r>
              <a:rPr lang="en-US" dirty="0" smtClean="0"/>
              <a:t> is van Markus- </a:t>
            </a:r>
            <a:r>
              <a:rPr lang="en-US" dirty="0" err="1" smtClean="0"/>
              <a:t>eindigt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’ </a:t>
            </a:r>
            <a:r>
              <a:rPr lang="en-US" dirty="0" err="1" smtClean="0"/>
              <a:t>gevangenschap</a:t>
            </a:r>
            <a:r>
              <a:rPr lang="en-US" dirty="0" smtClean="0"/>
              <a:t> in Rome – </a:t>
            </a:r>
            <a:r>
              <a:rPr lang="en-US" dirty="0" err="1" smtClean="0"/>
              <a:t>ergens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62. </a:t>
            </a:r>
            <a:endParaRPr lang="nl-NL" dirty="0"/>
          </a:p>
        </p:txBody>
      </p:sp>
      <p:pic>
        <p:nvPicPr>
          <p:cNvPr id="5" name="Tijdelijke aanduiding voor inhoud 4" descr="kalen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735829" cy="27982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Doelgroep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r>
              <a:rPr lang="en-US" dirty="0" err="1" smtClean="0"/>
              <a:t>Vermoedelijk</a:t>
            </a:r>
            <a:r>
              <a:rPr lang="en-US" dirty="0" smtClean="0"/>
              <a:t> </a:t>
            </a:r>
            <a:r>
              <a:rPr lang="en-US" dirty="0" err="1" smtClean="0"/>
              <a:t>schrijft</a:t>
            </a:r>
            <a:r>
              <a:rPr lang="en-US" dirty="0" smtClean="0"/>
              <a:t> Markus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gelovigen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heidenen</a:t>
            </a:r>
            <a:r>
              <a:rPr lang="en-US" dirty="0" smtClean="0"/>
              <a:t> die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Palestina</a:t>
            </a:r>
            <a:r>
              <a:rPr lang="en-US" dirty="0" smtClean="0"/>
              <a:t> </a:t>
            </a:r>
            <a:r>
              <a:rPr lang="en-US" dirty="0" err="1" smtClean="0"/>
              <a:t>leven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Zie</a:t>
            </a:r>
            <a:r>
              <a:rPr lang="en-US" dirty="0" smtClean="0"/>
              <a:t> Mark. 5: 41 en 7: 3-4.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past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doelgroep</a:t>
            </a:r>
            <a:r>
              <a:rPr lang="en-US" dirty="0" smtClean="0"/>
              <a:t> in Rome</a:t>
            </a:r>
          </a:p>
          <a:p>
            <a:pPr lvl="1"/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Latijnse</a:t>
            </a:r>
            <a:r>
              <a:rPr lang="en-US" dirty="0" smtClean="0"/>
              <a:t> </a:t>
            </a:r>
            <a:r>
              <a:rPr lang="en-US" dirty="0" err="1" smtClean="0"/>
              <a:t>termen</a:t>
            </a:r>
            <a:r>
              <a:rPr lang="en-US" dirty="0" smtClean="0"/>
              <a:t>: 12: 42, 15: 16</a:t>
            </a:r>
          </a:p>
        </p:txBody>
      </p:sp>
      <p:pic>
        <p:nvPicPr>
          <p:cNvPr id="5" name="Tijdelijke aanduiding voor inhoud 4" descr="rom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Thema’s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Markusevangelie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twee </a:t>
            </a:r>
            <a:r>
              <a:rPr lang="en-US" dirty="0" err="1" smtClean="0"/>
              <a:t>hoofdthema’s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A) de </a:t>
            </a:r>
            <a:r>
              <a:rPr lang="en-US" dirty="0" err="1" smtClean="0"/>
              <a:t>uniciteit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endParaRPr lang="en-US" dirty="0" smtClean="0"/>
          </a:p>
          <a:p>
            <a:pPr lvl="1"/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 Zoon van God</a:t>
            </a:r>
          </a:p>
          <a:p>
            <a:r>
              <a:rPr lang="en-US" dirty="0" smtClean="0"/>
              <a:t>B) de </a:t>
            </a:r>
            <a:r>
              <a:rPr lang="en-US" dirty="0" err="1" smtClean="0"/>
              <a:t>implicaties</a:t>
            </a:r>
            <a:r>
              <a:rPr lang="en-US" dirty="0" smtClean="0"/>
              <a:t> </a:t>
            </a:r>
            <a:r>
              <a:rPr lang="en-US" dirty="0" err="1" smtClean="0"/>
              <a:t>hiervan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lezers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oproep</a:t>
            </a:r>
            <a:r>
              <a:rPr lang="en-US" dirty="0" smtClean="0"/>
              <a:t> tot </a:t>
            </a:r>
            <a:r>
              <a:rPr lang="en-US" dirty="0" err="1" smtClean="0"/>
              <a:t>discipelschap</a:t>
            </a:r>
            <a:endParaRPr lang="nl-NL" dirty="0"/>
          </a:p>
        </p:txBody>
      </p:sp>
      <p:pic>
        <p:nvPicPr>
          <p:cNvPr id="5" name="Tijdelijke aanduiding voor inhoud 4" descr="jezus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is </a:t>
            </a:r>
            <a:r>
              <a:rPr lang="en-US" dirty="0" err="1" smtClean="0"/>
              <a:t>toch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Lees de </a:t>
            </a:r>
            <a:r>
              <a:rPr lang="en-US" dirty="0" err="1" smtClean="0"/>
              <a:t>introductie</a:t>
            </a:r>
            <a:r>
              <a:rPr lang="en-US" dirty="0" smtClean="0"/>
              <a:t> van Markus (1:1).</a:t>
            </a:r>
          </a:p>
          <a:p>
            <a:r>
              <a:rPr lang="en-US" dirty="0" smtClean="0"/>
              <a:t>‘Het begin van het </a:t>
            </a:r>
            <a:r>
              <a:rPr lang="en-US" dirty="0" err="1" smtClean="0"/>
              <a:t>Evangelie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u="sng" dirty="0" err="1" smtClean="0"/>
              <a:t>Christus</a:t>
            </a:r>
            <a:r>
              <a:rPr lang="en-US" dirty="0" smtClean="0"/>
              <a:t>, de </a:t>
            </a:r>
            <a:r>
              <a:rPr lang="en-US" u="sng" dirty="0" smtClean="0"/>
              <a:t>Zoon van God</a:t>
            </a:r>
            <a:r>
              <a:rPr lang="en-US" dirty="0" smtClean="0"/>
              <a:t>’. 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Christus</a:t>
            </a:r>
            <a:r>
              <a:rPr lang="en-US" dirty="0" smtClean="0"/>
              <a:t>’ (</a:t>
            </a:r>
            <a:r>
              <a:rPr lang="en-US" dirty="0" err="1" smtClean="0"/>
              <a:t>Messias</a:t>
            </a:r>
            <a:r>
              <a:rPr lang="en-US" dirty="0" smtClean="0"/>
              <a:t>)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koninklijke</a:t>
            </a:r>
            <a:r>
              <a:rPr lang="en-US" dirty="0" smtClean="0"/>
              <a:t> </a:t>
            </a:r>
            <a:r>
              <a:rPr lang="en-US" dirty="0" err="1" smtClean="0"/>
              <a:t>accenten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‘Zoon van God’ </a:t>
            </a:r>
            <a:r>
              <a:rPr lang="en-US" dirty="0" err="1" smtClean="0"/>
              <a:t>duidt</a:t>
            </a:r>
            <a:r>
              <a:rPr lang="en-US" dirty="0" smtClean="0"/>
              <a:t> op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bijzondere</a:t>
            </a:r>
            <a:r>
              <a:rPr lang="en-US" dirty="0" smtClean="0"/>
              <a:t> </a:t>
            </a:r>
            <a:r>
              <a:rPr lang="en-US" dirty="0" err="1" smtClean="0"/>
              <a:t>relatie</a:t>
            </a:r>
            <a:r>
              <a:rPr lang="en-US" dirty="0" smtClean="0"/>
              <a:t> met de Vader. </a:t>
            </a:r>
          </a:p>
          <a:p>
            <a:pPr lvl="1"/>
            <a:r>
              <a:rPr lang="en-US" dirty="0" err="1" smtClean="0"/>
              <a:t>Zie</a:t>
            </a:r>
            <a:r>
              <a:rPr lang="en-US" dirty="0" smtClean="0"/>
              <a:t> 1: 11, 9: 7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Zelfs</a:t>
            </a:r>
            <a:r>
              <a:rPr lang="en-US" dirty="0" smtClean="0"/>
              <a:t> de </a:t>
            </a:r>
            <a:r>
              <a:rPr lang="en-US" dirty="0" err="1" smtClean="0"/>
              <a:t>demonen</a:t>
            </a:r>
            <a:r>
              <a:rPr lang="en-US" dirty="0" smtClean="0"/>
              <a:t> </a:t>
            </a:r>
            <a:r>
              <a:rPr lang="en-US" dirty="0" err="1" smtClean="0"/>
              <a:t>erkennen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bijzondere</a:t>
            </a:r>
            <a:r>
              <a:rPr lang="en-US" dirty="0" smtClean="0"/>
              <a:t> </a:t>
            </a:r>
            <a:r>
              <a:rPr lang="en-US" dirty="0" err="1" smtClean="0"/>
              <a:t>identiteit</a:t>
            </a:r>
            <a:r>
              <a:rPr lang="en-US" dirty="0" smtClean="0"/>
              <a:t>: 1: 24, 5: 7</a:t>
            </a:r>
          </a:p>
          <a:p>
            <a:r>
              <a:rPr lang="en-US" dirty="0" smtClean="0"/>
              <a:t>Heel het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blijkt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machten</a:t>
            </a:r>
            <a:r>
              <a:rPr lang="en-US" dirty="0" smtClean="0"/>
              <a:t> van de </a:t>
            </a:r>
            <a:r>
              <a:rPr lang="en-US" dirty="0" err="1" smtClean="0"/>
              <a:t>duisternis</a:t>
            </a:r>
            <a:r>
              <a:rPr lang="en-US" dirty="0" smtClean="0"/>
              <a:t> het </a:t>
            </a:r>
            <a:r>
              <a:rPr lang="en-US" dirty="0" err="1" smtClean="0"/>
              <a:t>bijzonder</a:t>
            </a:r>
            <a:r>
              <a:rPr lang="en-US" dirty="0" smtClean="0"/>
              <a:t> op Hem </a:t>
            </a:r>
            <a:r>
              <a:rPr lang="en-US" dirty="0" err="1" smtClean="0"/>
              <a:t>gemunt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1: 13, 3: 27, 8: 33</a:t>
            </a:r>
          </a:p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religieuze</a:t>
            </a:r>
            <a:r>
              <a:rPr lang="en-US" dirty="0" smtClean="0"/>
              <a:t> </a:t>
            </a:r>
            <a:r>
              <a:rPr lang="en-US" dirty="0" err="1" smtClean="0"/>
              <a:t>leiders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instrumenten</a:t>
            </a:r>
            <a:r>
              <a:rPr lang="en-US" dirty="0" smtClean="0"/>
              <a:t> van het </a:t>
            </a:r>
            <a:r>
              <a:rPr lang="en-US" dirty="0" err="1" smtClean="0"/>
              <a:t>kwaad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: </a:t>
            </a:r>
            <a:r>
              <a:rPr lang="en-US" dirty="0" err="1" smtClean="0"/>
              <a:t>zie</a:t>
            </a:r>
            <a:r>
              <a:rPr lang="en-US" dirty="0" smtClean="0"/>
              <a:t> Mark. 3: 22, 8: 11-12 en 10: 2 (let op het </a:t>
            </a:r>
            <a:r>
              <a:rPr lang="en-US" dirty="0" err="1" smtClean="0"/>
              <a:t>woord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verzoeken</a:t>
            </a:r>
            <a:r>
              <a:rPr lang="en-US" dirty="0" smtClean="0"/>
              <a:t>’)</a:t>
            </a:r>
          </a:p>
          <a:p>
            <a:r>
              <a:rPr lang="en-US" dirty="0" err="1" smtClean="0"/>
              <a:t>Bijzonder</a:t>
            </a:r>
            <a:r>
              <a:rPr lang="en-US" dirty="0" smtClean="0"/>
              <a:t> is het </a:t>
            </a:r>
            <a:r>
              <a:rPr lang="en-US" dirty="0" err="1" smtClean="0"/>
              <a:t>getuigenis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kruis</a:t>
            </a:r>
            <a:r>
              <a:rPr lang="en-US" dirty="0" smtClean="0"/>
              <a:t>: Mark. 15: 39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is </a:t>
            </a:r>
            <a:r>
              <a:rPr lang="en-US" dirty="0" err="1" smtClean="0"/>
              <a:t>toch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?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oppositie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met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omgang</a:t>
            </a:r>
            <a:r>
              <a:rPr lang="en-US" dirty="0" smtClean="0"/>
              <a:t> met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verdacht</a:t>
            </a:r>
            <a:r>
              <a:rPr lang="en-US" dirty="0" smtClean="0"/>
              <a:t> is</a:t>
            </a:r>
          </a:p>
          <a:p>
            <a:pPr lvl="1"/>
            <a:r>
              <a:rPr lang="en-US" dirty="0" err="1" smtClean="0"/>
              <a:t>Zie</a:t>
            </a:r>
            <a:r>
              <a:rPr lang="en-US" dirty="0" smtClean="0"/>
              <a:t> Markus 5</a:t>
            </a:r>
          </a:p>
          <a:p>
            <a:pPr lvl="1"/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‘</a:t>
            </a:r>
            <a:r>
              <a:rPr lang="en-US" dirty="0" err="1" smtClean="0"/>
              <a:t>onrein</a:t>
            </a:r>
            <a:r>
              <a:rPr lang="en-US" dirty="0" smtClean="0"/>
              <a:t>’,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de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zulke</a:t>
            </a:r>
            <a:r>
              <a:rPr lang="en-US" dirty="0" smtClean="0"/>
              <a:t>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r>
              <a:rPr lang="en-US" dirty="0" smtClean="0"/>
              <a:t>. 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Hoewel</a:t>
            </a:r>
            <a:r>
              <a:rPr lang="en-US" dirty="0" smtClean="0"/>
              <a:t> Markus </a:t>
            </a:r>
            <a:r>
              <a:rPr lang="en-US" dirty="0" err="1" smtClean="0"/>
              <a:t>duidelijk</a:t>
            </a:r>
            <a:r>
              <a:rPr lang="en-US" dirty="0" smtClean="0"/>
              <a:t> is over </a:t>
            </a:r>
            <a:r>
              <a:rPr lang="en-US" dirty="0" err="1" smtClean="0"/>
              <a:t>Jezus</a:t>
            </a:r>
            <a:r>
              <a:rPr lang="en-US" dirty="0" smtClean="0"/>
              <a:t>’ ware </a:t>
            </a:r>
            <a:r>
              <a:rPr lang="en-US" dirty="0" err="1" smtClean="0"/>
              <a:t>identiteit</a:t>
            </a:r>
            <a:r>
              <a:rPr lang="en-US" dirty="0" smtClean="0"/>
              <a:t>, </a:t>
            </a:r>
            <a:r>
              <a:rPr lang="en-US" dirty="0" err="1" smtClean="0"/>
              <a:t>lijken</a:t>
            </a:r>
            <a:r>
              <a:rPr lang="en-US" dirty="0" smtClean="0"/>
              <a:t> de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Hem </a:t>
            </a:r>
            <a:r>
              <a:rPr lang="en-US" dirty="0" err="1" smtClean="0"/>
              <a:t>heen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begrijpen</a:t>
            </a:r>
            <a:r>
              <a:rPr lang="en-US" dirty="0" smtClean="0"/>
              <a:t>. Hoe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vermijdt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de </a:t>
            </a:r>
            <a:r>
              <a:rPr lang="en-US" dirty="0" err="1" smtClean="0"/>
              <a:t>titels</a:t>
            </a:r>
            <a:r>
              <a:rPr lang="en-US" dirty="0" smtClean="0"/>
              <a:t> ‘</a:t>
            </a:r>
            <a:r>
              <a:rPr lang="en-US" dirty="0" err="1" smtClean="0"/>
              <a:t>Christus</a:t>
            </a:r>
            <a:r>
              <a:rPr lang="en-US" dirty="0" smtClean="0"/>
              <a:t>’ en ‘Zoon van God’.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verwijst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Zichzelf</a:t>
            </a:r>
            <a:r>
              <a:rPr lang="en-US" dirty="0" smtClean="0"/>
              <a:t> met de </a:t>
            </a:r>
            <a:r>
              <a:rPr lang="en-US" dirty="0" err="1" smtClean="0"/>
              <a:t>titel</a:t>
            </a:r>
            <a:r>
              <a:rPr lang="en-US" dirty="0" smtClean="0"/>
              <a:t> ‘Zoon des </a:t>
            </a:r>
            <a:r>
              <a:rPr lang="en-US" dirty="0" err="1" smtClean="0"/>
              <a:t>mensen</a:t>
            </a:r>
            <a:r>
              <a:rPr lang="en-US" dirty="0" smtClean="0"/>
              <a:t>’ (</a:t>
            </a:r>
            <a:r>
              <a:rPr lang="en-US" dirty="0" err="1" smtClean="0"/>
              <a:t>zie</a:t>
            </a:r>
            <a:r>
              <a:rPr lang="en-US" dirty="0" smtClean="0"/>
              <a:t> 2: 10, 28). </a:t>
            </a:r>
          </a:p>
          <a:p>
            <a:pPr lvl="1"/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begrip</a:t>
            </a:r>
            <a:r>
              <a:rPr lang="en-US" dirty="0" smtClean="0"/>
              <a:t> is </a:t>
            </a:r>
            <a:r>
              <a:rPr lang="en-US" dirty="0" err="1" smtClean="0"/>
              <a:t>ambigue</a:t>
            </a:r>
            <a:r>
              <a:rPr lang="en-US" dirty="0" smtClean="0"/>
              <a:t>: het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gewoon</a:t>
            </a:r>
            <a:r>
              <a:rPr lang="en-US" dirty="0" smtClean="0"/>
              <a:t> ‘</a:t>
            </a:r>
            <a:r>
              <a:rPr lang="en-US" dirty="0" err="1" smtClean="0"/>
              <a:t>mens</a:t>
            </a:r>
            <a:r>
              <a:rPr lang="en-US" dirty="0" smtClean="0"/>
              <a:t>’ </a:t>
            </a:r>
            <a:r>
              <a:rPr lang="en-US" dirty="0" err="1" smtClean="0"/>
              <a:t>betekenen</a:t>
            </a:r>
            <a:r>
              <a:rPr lang="en-US" dirty="0" smtClean="0"/>
              <a:t> of </a:t>
            </a:r>
            <a:r>
              <a:rPr lang="en-US" dirty="0" err="1" smtClean="0"/>
              <a:t>verwijzen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‘Zoon des </a:t>
            </a:r>
            <a:r>
              <a:rPr lang="en-US" dirty="0" err="1" smtClean="0"/>
              <a:t>mensen</a:t>
            </a:r>
            <a:r>
              <a:rPr lang="en-US" dirty="0" smtClean="0"/>
              <a:t>’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Dani</a:t>
            </a:r>
            <a:r>
              <a:rPr lang="nl-NL" dirty="0" err="1" smtClean="0"/>
              <a:t>ël</a:t>
            </a:r>
            <a:r>
              <a:rPr lang="nl-NL" dirty="0" smtClean="0"/>
              <a:t> 7: 13-14 (zie Mark. 14: 61-62)</a:t>
            </a:r>
            <a:endParaRPr lang="nl-NL" dirty="0"/>
          </a:p>
        </p:txBody>
      </p:sp>
      <p:pic>
        <p:nvPicPr>
          <p:cNvPr id="5" name="Afbeelding 4" descr="jezusbezet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3168352" cy="215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</TotalTime>
  <Words>1219</Words>
  <Application>Microsoft Office PowerPoint</Application>
  <PresentationFormat>Diavoorstelling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Oorsprong</vt:lpstr>
      <vt:lpstr>Markus</vt:lpstr>
      <vt:lpstr>Het ontstaan van het Markusevangelie</vt:lpstr>
      <vt:lpstr>Wie is Markus?</vt:lpstr>
      <vt:lpstr>Argumenten voor Markus als auteur</vt:lpstr>
      <vt:lpstr>Datering</vt:lpstr>
      <vt:lpstr>Doelgroep</vt:lpstr>
      <vt:lpstr>Thema’s</vt:lpstr>
      <vt:lpstr>Wie is toch Deze?</vt:lpstr>
      <vt:lpstr>Wie is toch Deze? (2)</vt:lpstr>
      <vt:lpstr>Wie is toch Deze? (3)</vt:lpstr>
      <vt:lpstr>De uniciteit van Jezus</vt:lpstr>
      <vt:lpstr>Dia 12</vt:lpstr>
      <vt:lpstr>Discipelschap</vt:lpstr>
      <vt:lpstr>Trage leerlingen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</dc:creator>
  <cp:lastModifiedBy>Maarten</cp:lastModifiedBy>
  <cp:revision>5</cp:revision>
  <dcterms:created xsi:type="dcterms:W3CDTF">2014-11-27T08:50:00Z</dcterms:created>
  <dcterms:modified xsi:type="dcterms:W3CDTF">2014-12-05T16:29:23Z</dcterms:modified>
</cp:coreProperties>
</file>